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DMSans-bold.fntdata"/><Relationship Id="rId21" Type="http://schemas.openxmlformats.org/officeDocument/2006/relationships/font" Target="fonts/DMSans-regular.fntdata"/><Relationship Id="rId24" Type="http://schemas.openxmlformats.org/officeDocument/2006/relationships/font" Target="fonts/DMSans-boldItalic.fntdata"/><Relationship Id="rId23" Type="http://schemas.openxmlformats.org/officeDocument/2006/relationships/font" Target="fonts/DM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52e7bb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52e7bb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52e7bbfb3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152e7bbfb3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152e7bbfb3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152e7bbfb3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86ddef26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86ddef26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52e7bbfb3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52e7bbfb3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655954fc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655954fc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52e7bbfb3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152e7bbfb3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655954fc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655954fc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52e7bbfb3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152e7bbfb3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655954f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655954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52e7bbfb3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52e7bbfb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72350" y="1444850"/>
            <a:ext cx="4586400" cy="186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9550" y="1464550"/>
            <a:ext cx="3874451" cy="3678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417025" y="3722850"/>
            <a:ext cx="2335200" cy="780000"/>
            <a:chOff x="417025" y="3722850"/>
            <a:chExt cx="2335200" cy="780000"/>
          </a:xfrm>
        </p:grpSpPr>
        <p:sp>
          <p:nvSpPr>
            <p:cNvPr id="13" name="Google Shape;13;p2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4;p2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16" name="Google Shape;16;p2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Helvetica Neue"/>
                  <a:buNone/>
                </a:pPr>
                <a:r>
                  <a:rPr b="1" lang="en" sz="1000"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50" y="303957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568650" y="398650"/>
            <a:ext cx="79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slide">
  <p:cSld name="TITLE_AND_BODY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68650" y="398650"/>
            <a:ext cx="79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68650" y="1152475"/>
            <a:ext cx="79914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–"/>
              <a:defRPr/>
            </a:lvl2pPr>
            <a:lvl3pPr indent="-336550" lvl="2" marL="1371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0200" lvl="3" marL="18288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﹘"/>
              <a:defRPr/>
            </a:lvl4pPr>
            <a:lvl5pPr indent="-323850" lvl="4" marL="22860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/>
            </a:lvl5pPr>
            <a:lvl6pPr indent="-317500" lvl="5" marL="27432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6pPr>
            <a:lvl7pPr indent="-317500" lvl="6" marL="3200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8pPr>
            <a:lvl9pPr indent="-317500" lvl="8" marL="4114800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 text">
  <p:cSld name="TITLE_AND_TWO_COLUMNS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568650" y="398650"/>
            <a:ext cx="79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568650" y="1152475"/>
            <a:ext cx="38289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–"/>
              <a:defRPr/>
            </a:lvl2pPr>
            <a:lvl3pPr indent="-336550" lvl="2" marL="1371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0200" lvl="3" marL="18288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﹘"/>
              <a:defRPr/>
            </a:lvl4pPr>
            <a:lvl5pPr indent="-323850" lvl="4" marL="22860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/>
            </a:lvl5pPr>
            <a:lvl6pPr indent="-317500" lvl="5" marL="27432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6pPr>
            <a:lvl7pPr indent="-317500" lvl="6" marL="3200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8pPr>
            <a:lvl9pPr indent="-317500" lvl="8" marL="4114800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4731075" y="1152475"/>
            <a:ext cx="38289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–"/>
              <a:defRPr/>
            </a:lvl2pPr>
            <a:lvl3pPr indent="-336550" lvl="2" marL="1371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0200" lvl="3" marL="18288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﹘"/>
              <a:defRPr/>
            </a:lvl4pPr>
            <a:lvl5pPr indent="-323850" lvl="4" marL="22860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/>
            </a:lvl5pPr>
            <a:lvl6pPr indent="-317500" lvl="5" marL="27432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6pPr>
            <a:lvl7pPr indent="-317500" lvl="6" marL="3200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8pPr>
            <a:lvl9pPr indent="-317500" lvl="8" marL="4114800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 out text and image on right">
  <p:cSld name="TITLE_ONLY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4215650" y="-125"/>
            <a:ext cx="49284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 up this box with an image</a:t>
            </a:r>
            <a:endParaRPr sz="12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568650" y="398650"/>
            <a:ext cx="3351300" cy="9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568650" y="1569125"/>
            <a:ext cx="33513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49250" lvl="1" marL="914400" rtl="0">
              <a:spcBef>
                <a:spcPts val="1000"/>
              </a:spcBef>
              <a:spcAft>
                <a:spcPts val="0"/>
              </a:spcAft>
              <a:buSzPts val="1900"/>
              <a:buChar char="–"/>
              <a:defRPr/>
            </a:lvl2pPr>
            <a:lvl3pPr indent="-336550" lvl="2" marL="1371600" rtl="0">
              <a:spcBef>
                <a:spcPts val="1000"/>
              </a:spcBef>
              <a:spcAft>
                <a:spcPts val="0"/>
              </a:spcAft>
              <a:buSzPts val="1700"/>
              <a:buChar char="•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﹘"/>
              <a:defRPr/>
            </a:lvl4pPr>
            <a:lvl5pPr indent="-323850" lvl="4" marL="2286000" rtl="0"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﹘"/>
              <a:defRPr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﹘"/>
              <a:defRPr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 out text and small image on right">
  <p:cSld name="TITLE_ONLY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5193725" y="1645325"/>
            <a:ext cx="2502000" cy="199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smaller/more difficult shaped images, use this slide. </a:t>
            </a:r>
            <a:endParaRPr sz="12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 up this box with an image</a:t>
            </a:r>
            <a:endParaRPr sz="12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568650" y="398650"/>
            <a:ext cx="3351300" cy="9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68650" y="1569125"/>
            <a:ext cx="33513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49250" lvl="1" marL="914400" rtl="0">
              <a:spcBef>
                <a:spcPts val="1000"/>
              </a:spcBef>
              <a:spcAft>
                <a:spcPts val="0"/>
              </a:spcAft>
              <a:buSzPts val="1900"/>
              <a:buChar char="–"/>
              <a:defRPr/>
            </a:lvl2pPr>
            <a:lvl3pPr indent="-336550" lvl="2" marL="1371600" rtl="0">
              <a:spcBef>
                <a:spcPts val="1000"/>
              </a:spcBef>
              <a:spcAft>
                <a:spcPts val="0"/>
              </a:spcAft>
              <a:buSzPts val="1700"/>
              <a:buChar char="•"/>
              <a:defRPr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﹘"/>
              <a:defRPr/>
            </a:lvl4pPr>
            <a:lvl5pPr indent="-323850" lvl="4" marL="2286000" rtl="0"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﹘"/>
              <a:defRPr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﹘"/>
              <a:defRPr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36">
          <p15:clr>
            <a:srgbClr val="FA7B17"/>
          </p15:clr>
        </p15:guide>
        <p15:guide id="2" pos="358">
          <p15:clr>
            <a:srgbClr val="FA7B17"/>
          </p15:clr>
        </p15:guide>
        <p15:guide id="3" orient="horz" pos="251">
          <p15:clr>
            <a:srgbClr val="FA7B17"/>
          </p15:clr>
        </p15:guide>
        <p15:guide id="4" pos="2469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1 - text on left">
  <p:cSld name="ONE_COLUMN_TEXT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10416" l="0" r="27039" t="15023"/>
          <a:stretch/>
        </p:blipFill>
        <p:spPr>
          <a:xfrm>
            <a:off x="4467025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type="title"/>
          </p:nvPr>
        </p:nvSpPr>
        <p:spPr>
          <a:xfrm>
            <a:off x="593800" y="744450"/>
            <a:ext cx="3720300" cy="36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1 - text on right">
  <p:cSld name="ONE_COLUMN_TEXT_1_1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882875" y="988525"/>
            <a:ext cx="3675000" cy="31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10416" l="0" r="27039" t="15023"/>
          <a:stretch/>
        </p:blipFill>
        <p:spPr>
          <a:xfrm flipH="1">
            <a:off x="0" y="0"/>
            <a:ext cx="467697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section slide 1">
  <p:cSld name="ONE_COLUMN_TEXT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type="title"/>
          </p:nvPr>
        </p:nvSpPr>
        <p:spPr>
          <a:xfrm>
            <a:off x="570300" y="1418625"/>
            <a:ext cx="68526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subTitle"/>
          </p:nvPr>
        </p:nvSpPr>
        <p:spPr>
          <a:xfrm>
            <a:off x="570300" y="2946775"/>
            <a:ext cx="68526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section slide 2">
  <p:cSld name="ONE_COLUMN_TEXT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title"/>
          </p:nvPr>
        </p:nvSpPr>
        <p:spPr>
          <a:xfrm>
            <a:off x="570300" y="1418625"/>
            <a:ext cx="68754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570300" y="2946775"/>
            <a:ext cx="68754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- green background">
  <p:cSld name="TITLE_1_1">
    <p:bg>
      <p:bgPr>
        <a:solidFill>
          <a:schemeClr val="accen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72350" y="1444850"/>
            <a:ext cx="4487700" cy="186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69550" y="1464550"/>
            <a:ext cx="3874451" cy="3678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"/>
          <p:cNvGrpSpPr/>
          <p:nvPr/>
        </p:nvGrpSpPr>
        <p:grpSpPr>
          <a:xfrm>
            <a:off x="417025" y="3722850"/>
            <a:ext cx="2335200" cy="780000"/>
            <a:chOff x="417025" y="3722850"/>
            <a:chExt cx="2335200" cy="780000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Helvetica Neue"/>
                <a:buNone/>
              </a:pPr>
              <a:r>
                <a:rPr b="1" lang="en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Helvetica Neue"/>
                <a:buNone/>
              </a:pPr>
              <a:r>
                <a:rPr b="1" lang="en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5" name="Google Shape;25;p3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26" name="Google Shape;26;p3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Helvetica Neue"/>
                  <a:buNone/>
                </a:pPr>
                <a:r>
                  <a:rPr b="1" lang="en"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27" name="Google Shape;27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8" name="Google Shape;2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50" y="303957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section slide 3">
  <p:cSld name="ONE_COLUMN_TEXT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570300" y="1418625"/>
            <a:ext cx="68601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570300" y="2946775"/>
            <a:ext cx="68601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section slide 4">
  <p:cSld name="ONE_COLUMN_TEXT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type="title"/>
          </p:nvPr>
        </p:nvSpPr>
        <p:spPr>
          <a:xfrm>
            <a:off x="570300" y="1418625"/>
            <a:ext cx="68601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570300" y="2946775"/>
            <a:ext cx="68601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section slide 5">
  <p:cSld name="ONE_COLUMN_TEXT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type="title"/>
          </p:nvPr>
        </p:nvSpPr>
        <p:spPr>
          <a:xfrm>
            <a:off x="570300" y="1418625"/>
            <a:ext cx="68829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6" name="Google Shape;126;p23"/>
          <p:cNvSpPr txBox="1"/>
          <p:nvPr>
            <p:ph idx="1" type="subTitle"/>
          </p:nvPr>
        </p:nvSpPr>
        <p:spPr>
          <a:xfrm>
            <a:off x="570300" y="2946775"/>
            <a:ext cx="68829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section slide 6">
  <p:cSld name="ONE_COLUMN_TEXT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570300" y="1418625"/>
            <a:ext cx="68601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9" name="Google Shape;129;p24"/>
          <p:cNvSpPr txBox="1"/>
          <p:nvPr>
            <p:ph idx="1" type="subTitle"/>
          </p:nvPr>
        </p:nvSpPr>
        <p:spPr>
          <a:xfrm>
            <a:off x="570300" y="2946775"/>
            <a:ext cx="68601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section title 2">
  <p:cSld name="ONE_COLUMN_TEXT_1_1_1_1_1_1_1_1_1_1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553500" y="1106975"/>
            <a:ext cx="2759700" cy="16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1" type="subTitle"/>
          </p:nvPr>
        </p:nvSpPr>
        <p:spPr>
          <a:xfrm>
            <a:off x="3540825" y="2251525"/>
            <a:ext cx="4572000" cy="18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section title 2 1">
  <p:cSld name="ONE_COLUMN_TEXT_1_1_1_1_1_1_1_1_1_1_1"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553500" y="1106975"/>
            <a:ext cx="2759700" cy="16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3540825" y="2251525"/>
            <a:ext cx="4572000" cy="18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wer quote slide 01">
  <p:cSld name="ONE_COLUMN_TEXT_1_1_1_1_1_1_1_1_1_1_1_1"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743100" y="1324500"/>
            <a:ext cx="7657800" cy="24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wer quote slide 02">
  <p:cSld name="ONE_COLUMN_TEXT_1_1_1_1_1_1_1_1_1_1_1_1_1"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743100" y="1324500"/>
            <a:ext cx="7657800" cy="24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1">
  <p:cSld name="MAIN_POINT_1_2">
    <p:bg>
      <p:bgPr>
        <a:noFill/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550" y="391850"/>
            <a:ext cx="7446626" cy="400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>
            <p:ph idx="1" type="subTitle"/>
          </p:nvPr>
        </p:nvSpPr>
        <p:spPr>
          <a:xfrm>
            <a:off x="1008800" y="3449475"/>
            <a:ext cx="641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dk1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type="title"/>
          </p:nvPr>
        </p:nvSpPr>
        <p:spPr>
          <a:xfrm>
            <a:off x="1008800" y="1047625"/>
            <a:ext cx="64143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1213">
          <p15:clr>
            <a:srgbClr val="FA7B17"/>
          </p15:clr>
        </p15:guide>
        <p15:guide id="3" pos="4537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1 1">
  <p:cSld name="MAIN_POINT_1_2_3"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550" y="391850"/>
            <a:ext cx="7446626" cy="400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>
            <p:ph idx="1" type="subTitle"/>
          </p:nvPr>
        </p:nvSpPr>
        <p:spPr>
          <a:xfrm>
            <a:off x="1008800" y="3449475"/>
            <a:ext cx="641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400">
                <a:solidFill>
                  <a:schemeClr val="lt1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30"/>
          <p:cNvSpPr txBox="1"/>
          <p:nvPr>
            <p:ph type="title"/>
          </p:nvPr>
        </p:nvSpPr>
        <p:spPr>
          <a:xfrm>
            <a:off x="1008800" y="1047625"/>
            <a:ext cx="64143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1213">
          <p15:clr>
            <a:srgbClr val="FA7B17"/>
          </p15:clr>
        </p15:guide>
        <p15:guide id="3" pos="453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_1_2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10416" l="0" r="27039" t="15023"/>
          <a:stretch/>
        </p:blipFill>
        <p:spPr>
          <a:xfrm>
            <a:off x="4467025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ctrTitle"/>
          </p:nvPr>
        </p:nvSpPr>
        <p:spPr>
          <a:xfrm>
            <a:off x="372350" y="1464350"/>
            <a:ext cx="3964500" cy="18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417025" y="3722850"/>
            <a:ext cx="2335200" cy="780000"/>
            <a:chOff x="417025" y="3722850"/>
            <a:chExt cx="2335200" cy="7800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4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35" name="Google Shape;35;p4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36" name="Google Shape;36;p4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Helvetica Neue"/>
                  <a:buNone/>
                </a:pPr>
                <a:r>
                  <a:rPr b="1" lang="en" sz="1000"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37" name="Google Shape;37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8" name="Google Shape;3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350" y="303957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1">
  <p:cSld name="MAIN_POINT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9550" y="1464550"/>
            <a:ext cx="3874451" cy="3678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31"/>
          <p:cNvGrpSpPr/>
          <p:nvPr/>
        </p:nvGrpSpPr>
        <p:grpSpPr>
          <a:xfrm>
            <a:off x="417025" y="3722850"/>
            <a:ext cx="2335200" cy="780000"/>
            <a:chOff x="417025" y="3722850"/>
            <a:chExt cx="2335200" cy="780000"/>
          </a:xfrm>
        </p:grpSpPr>
        <p:sp>
          <p:nvSpPr>
            <p:cNvPr id="155" name="Google Shape;155;p31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31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7" name="Google Shape;157;p31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158" name="Google Shape;158;p31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Helvetica Neue"/>
                  <a:buNone/>
                </a:pPr>
                <a:r>
                  <a:rPr b="1" lang="en" sz="1000"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59" name="Google Shape;159;p3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0" name="Google Shape;160;p31"/>
          <p:cNvSpPr txBox="1"/>
          <p:nvPr/>
        </p:nvSpPr>
        <p:spPr>
          <a:xfrm>
            <a:off x="372350" y="1870900"/>
            <a:ext cx="38055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31"/>
          <p:cNvSpPr txBox="1"/>
          <p:nvPr>
            <p:ph idx="1" type="subTitle"/>
          </p:nvPr>
        </p:nvSpPr>
        <p:spPr>
          <a:xfrm>
            <a:off x="372350" y="2834325"/>
            <a:ext cx="3616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62" name="Google Shape;1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25" y="297107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">
  <p:cSld name="MAIN_POINT_1_1_2_1_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32"/>
          <p:cNvGrpSpPr/>
          <p:nvPr/>
        </p:nvGrpSpPr>
        <p:grpSpPr>
          <a:xfrm>
            <a:off x="417025" y="3722850"/>
            <a:ext cx="2335200" cy="780000"/>
            <a:chOff x="417025" y="3722850"/>
            <a:chExt cx="2335200" cy="780000"/>
          </a:xfrm>
        </p:grpSpPr>
        <p:sp>
          <p:nvSpPr>
            <p:cNvPr id="165" name="Google Shape;165;p32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Google Shape;166;p32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67" name="Google Shape;167;p32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168" name="Google Shape;168;p32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Helvetica Neue"/>
                  <a:buNone/>
                </a:pPr>
                <a:r>
                  <a:rPr b="1" lang="en" sz="1000"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69" name="Google Shape;169;p3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0" name="Google Shape;170;p32"/>
          <p:cNvSpPr txBox="1"/>
          <p:nvPr/>
        </p:nvSpPr>
        <p:spPr>
          <a:xfrm>
            <a:off x="372350" y="1870900"/>
            <a:ext cx="38055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32"/>
          <p:cNvSpPr txBox="1"/>
          <p:nvPr>
            <p:ph idx="1" type="subTitle"/>
          </p:nvPr>
        </p:nvSpPr>
        <p:spPr>
          <a:xfrm>
            <a:off x="372350" y="2834325"/>
            <a:ext cx="3616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3">
            <a:alphaModFix/>
          </a:blip>
          <a:srcRect b="10416" l="0" r="27039" t="15023"/>
          <a:stretch/>
        </p:blipFill>
        <p:spPr>
          <a:xfrm>
            <a:off x="4467025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025" y="303957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3">
  <p:cSld name="MAIN_POINT_1_1_2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2200" y="491225"/>
            <a:ext cx="3869251" cy="4161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33"/>
          <p:cNvGrpSpPr/>
          <p:nvPr/>
        </p:nvGrpSpPr>
        <p:grpSpPr>
          <a:xfrm>
            <a:off x="4841100" y="3754100"/>
            <a:ext cx="2335200" cy="780000"/>
            <a:chOff x="417025" y="3722850"/>
            <a:chExt cx="2335200" cy="780000"/>
          </a:xfrm>
        </p:grpSpPr>
        <p:sp>
          <p:nvSpPr>
            <p:cNvPr id="178" name="Google Shape;178;p33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9" name="Google Shape;179;p33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80" name="Google Shape;180;p33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181" name="Google Shape;181;p33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Helvetica Neue"/>
                  <a:buNone/>
                </a:pPr>
                <a:r>
                  <a:rPr b="1" lang="en" sz="1000"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182" name="Google Shape;182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3" name="Google Shape;183;p33"/>
          <p:cNvSpPr/>
          <p:nvPr/>
        </p:nvSpPr>
        <p:spPr>
          <a:xfrm>
            <a:off x="8037025" y="4276300"/>
            <a:ext cx="1106700" cy="8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3"/>
          <p:cNvSpPr txBox="1"/>
          <p:nvPr/>
        </p:nvSpPr>
        <p:spPr>
          <a:xfrm>
            <a:off x="4841100" y="1839088"/>
            <a:ext cx="38055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sz="4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33"/>
          <p:cNvSpPr txBox="1"/>
          <p:nvPr>
            <p:ph idx="1" type="subTitle"/>
          </p:nvPr>
        </p:nvSpPr>
        <p:spPr>
          <a:xfrm>
            <a:off x="4841100" y="2802513"/>
            <a:ext cx="3616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86" name="Google Shape;1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225" y="618332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89">
          <p15:clr>
            <a:srgbClr val="FA7B17"/>
          </p15:clr>
        </p15:guide>
        <p15:guide id="2" pos="2710">
          <p15:clr>
            <a:srgbClr val="FA7B17"/>
          </p15:clr>
        </p15:guide>
        <p15:guide id="3" orient="horz" pos="2856">
          <p15:clr>
            <a:srgbClr val="FA7B17"/>
          </p15:clr>
        </p15:guide>
        <p15:guide id="4" pos="305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- no logo">
  <p:cSld name="TITLE_AND_BODY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568650" y="398650"/>
            <a:ext cx="799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9" name="Google Shape;189;p34"/>
          <p:cNvSpPr/>
          <p:nvPr/>
        </p:nvSpPr>
        <p:spPr>
          <a:xfrm>
            <a:off x="7923450" y="4105925"/>
            <a:ext cx="1117200" cy="9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568650" y="1152475"/>
            <a:ext cx="79914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–"/>
              <a:defRPr/>
            </a:lvl2pPr>
            <a:lvl3pPr indent="-336550" lvl="2" marL="1371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0200" lvl="3" marL="18288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﹘"/>
              <a:defRPr/>
            </a:lvl4pPr>
            <a:lvl5pPr indent="-323850" lvl="4" marL="22860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/>
            </a:lvl5pPr>
            <a:lvl6pPr indent="-317500" lvl="5" marL="27432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6pPr>
            <a:lvl7pPr indent="-317500" lvl="6" marL="32004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7pPr>
            <a:lvl8pPr indent="-317500" lvl="7" marL="3657600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﹘"/>
              <a:defRPr/>
            </a:lvl8pPr>
            <a:lvl9pPr indent="-317500" lvl="8" marL="4114800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accen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- green background">
  <p:cSld name="TITLE_1_1_1_3">
    <p:bg>
      <p:bgPr>
        <a:solidFill>
          <a:schemeClr val="accen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10416" l="0" r="27055" t="15023"/>
          <a:stretch/>
        </p:blipFill>
        <p:spPr>
          <a:xfrm>
            <a:off x="4467026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type="ctrTitle"/>
          </p:nvPr>
        </p:nvSpPr>
        <p:spPr>
          <a:xfrm>
            <a:off x="372350" y="1464350"/>
            <a:ext cx="3964500" cy="18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43" name="Google Shape;43;p5"/>
          <p:cNvGrpSpPr/>
          <p:nvPr/>
        </p:nvGrpSpPr>
        <p:grpSpPr>
          <a:xfrm>
            <a:off x="417025" y="3722850"/>
            <a:ext cx="2335200" cy="780000"/>
            <a:chOff x="417025" y="3722850"/>
            <a:chExt cx="2335200" cy="780000"/>
          </a:xfrm>
        </p:grpSpPr>
        <p:sp>
          <p:nvSpPr>
            <p:cNvPr id="44" name="Google Shape;44;p5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Helvetica Neue"/>
                <a:buNone/>
              </a:pPr>
              <a:r>
                <a:rPr b="1" lang="en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Helvetica Neue"/>
                <a:buNone/>
              </a:pPr>
              <a:r>
                <a:rPr b="1" lang="en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46" name="Google Shape;46;p5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47" name="Google Shape;47;p5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Helvetica Neue"/>
                  <a:buNone/>
                </a:pPr>
                <a:r>
                  <a:rPr b="1" lang="en" sz="1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48" name="Google Shape;48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9" name="Google Shape;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350" y="303957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1_1_1_2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1875" y="500875"/>
            <a:ext cx="3851325" cy="41417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>
            <p:ph type="ctrTitle"/>
          </p:nvPr>
        </p:nvSpPr>
        <p:spPr>
          <a:xfrm>
            <a:off x="544950" y="1791400"/>
            <a:ext cx="3928500" cy="15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grpSp>
        <p:nvGrpSpPr>
          <p:cNvPr id="54" name="Google Shape;54;p6"/>
          <p:cNvGrpSpPr/>
          <p:nvPr/>
        </p:nvGrpSpPr>
        <p:grpSpPr>
          <a:xfrm>
            <a:off x="544950" y="3830300"/>
            <a:ext cx="2335200" cy="780000"/>
            <a:chOff x="417025" y="3722850"/>
            <a:chExt cx="2335200" cy="780000"/>
          </a:xfrm>
        </p:grpSpPr>
        <p:sp>
          <p:nvSpPr>
            <p:cNvPr id="55" name="Google Shape;55;p6"/>
            <p:cNvSpPr txBox="1"/>
            <p:nvPr/>
          </p:nvSpPr>
          <p:spPr>
            <a:xfrm>
              <a:off x="417025" y="4192050"/>
              <a:ext cx="23352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#LocalDigital   #FixThePlumbing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6"/>
            <p:cNvSpPr txBox="1"/>
            <p:nvPr/>
          </p:nvSpPr>
          <p:spPr>
            <a:xfrm>
              <a:off x="417025" y="3957450"/>
              <a:ext cx="2115300" cy="3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Helvetica Neue"/>
                <a:buNone/>
              </a:pPr>
              <a:r>
                <a:rPr b="1" lang="en" sz="1000">
                  <a:latin typeface="Helvetica Neue"/>
                  <a:ea typeface="Helvetica Neue"/>
                  <a:cs typeface="Helvetica Neue"/>
                  <a:sym typeface="Helvetica Neue"/>
                </a:rPr>
                <a:t>www.localdigital.gov.uk</a:t>
              </a:r>
              <a:endParaRPr b="1" sz="100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7" name="Google Shape;57;p6"/>
            <p:cNvGrpSpPr/>
            <p:nvPr/>
          </p:nvGrpSpPr>
          <p:grpSpPr>
            <a:xfrm>
              <a:off x="513521" y="3722850"/>
              <a:ext cx="1040954" cy="310800"/>
              <a:chOff x="278471" y="3540900"/>
              <a:chExt cx="1040954" cy="310800"/>
            </a:xfrm>
          </p:grpSpPr>
          <p:sp>
            <p:nvSpPr>
              <p:cNvPr id="58" name="Google Shape;58;p6"/>
              <p:cNvSpPr txBox="1"/>
              <p:nvPr/>
            </p:nvSpPr>
            <p:spPr>
              <a:xfrm>
                <a:off x="417025" y="3540900"/>
                <a:ext cx="902400" cy="31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Helvetica Neue"/>
                  <a:buNone/>
                </a:pPr>
                <a:r>
                  <a:rPr b="1" lang="en" sz="1000">
                    <a:latin typeface="Helvetica Neue"/>
                    <a:ea typeface="Helvetica Neue"/>
                    <a:cs typeface="Helvetica Neue"/>
                    <a:sym typeface="Helvetica Neue"/>
                  </a:rPr>
                  <a:t>@LDgovUK</a:t>
                </a:r>
                <a:endParaRPr b="1" sz="10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59" name="Google Shape;5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78471" y="3670254"/>
                <a:ext cx="138550" cy="112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0" name="Google Shape;60;p6"/>
          <p:cNvSpPr/>
          <p:nvPr/>
        </p:nvSpPr>
        <p:spPr>
          <a:xfrm>
            <a:off x="8037025" y="4276300"/>
            <a:ext cx="1106700" cy="8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25" y="618332"/>
            <a:ext cx="1780163" cy="53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89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85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and speaker name 1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7"/>
          <p:cNvPicPr preferRelativeResize="0"/>
          <p:nvPr/>
        </p:nvPicPr>
        <p:blipFill rotWithShape="1">
          <a:blip r:embed="rId2">
            <a:alphaModFix/>
          </a:blip>
          <a:srcRect b="10416" l="0" r="27039" t="15023"/>
          <a:stretch/>
        </p:blipFill>
        <p:spPr>
          <a:xfrm>
            <a:off x="4467025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>
            <p:ph type="ctrTitle"/>
          </p:nvPr>
        </p:nvSpPr>
        <p:spPr>
          <a:xfrm>
            <a:off x="372350" y="959250"/>
            <a:ext cx="4094700" cy="183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" type="subTitle"/>
          </p:nvPr>
        </p:nvSpPr>
        <p:spPr>
          <a:xfrm>
            <a:off x="372350" y="2901775"/>
            <a:ext cx="40947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6" name="Google Shape;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and speaker name 2">
  <p:cSld name="CUSTOM_1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10416" l="0" r="27055" t="15023"/>
          <a:stretch/>
        </p:blipFill>
        <p:spPr>
          <a:xfrm>
            <a:off x="4467026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type="ctrTitle"/>
          </p:nvPr>
        </p:nvSpPr>
        <p:spPr>
          <a:xfrm>
            <a:off x="372350" y="959250"/>
            <a:ext cx="4094700" cy="183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" type="subTitle"/>
          </p:nvPr>
        </p:nvSpPr>
        <p:spPr>
          <a:xfrm>
            <a:off x="372350" y="2901775"/>
            <a:ext cx="40947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1" name="Google Shape;7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/navigation slide 1">
  <p:cSld name="CUSTOM_1_1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10416" l="0" r="27039" t="15023"/>
          <a:stretch/>
        </p:blipFill>
        <p:spPr>
          <a:xfrm>
            <a:off x="4467025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>
            <p:ph type="title"/>
          </p:nvPr>
        </p:nvSpPr>
        <p:spPr>
          <a:xfrm>
            <a:off x="568650" y="398650"/>
            <a:ext cx="3898500" cy="10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568650" y="1736300"/>
            <a:ext cx="38442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49250" lvl="1" marL="914400">
              <a:spcBef>
                <a:spcPts val="1000"/>
              </a:spcBef>
              <a:spcAft>
                <a:spcPts val="0"/>
              </a:spcAft>
              <a:buSzPts val="1900"/>
              <a:buChar char="–"/>
              <a:defRPr/>
            </a:lvl2pPr>
            <a:lvl3pPr indent="-336550" lvl="2" marL="1371600">
              <a:spcBef>
                <a:spcPts val="1000"/>
              </a:spcBef>
              <a:spcAft>
                <a:spcPts val="0"/>
              </a:spcAft>
              <a:buSzPts val="1700"/>
              <a:buChar char="•"/>
              <a:defRPr/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SzPts val="1600"/>
              <a:buChar char="﹘"/>
              <a:defRPr/>
            </a:lvl4pPr>
            <a:lvl5pPr indent="-323850" lvl="4" marL="2286000"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SzPts val="1400"/>
              <a:buChar char="﹘"/>
              <a:defRPr/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SzPts val="1400"/>
              <a:buChar char="﹘"/>
              <a:defRPr/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SzPts val="1400"/>
              <a:buChar char="•"/>
              <a:defRPr/>
            </a:lvl9pPr>
          </a:lstStyle>
          <a:p/>
        </p:txBody>
      </p:sp>
      <p:pic>
        <p:nvPicPr>
          <p:cNvPr id="76" name="Google Shape;7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/navigation slide 1 1">
  <p:cSld name="CUSTOM_1_1_1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10416" l="0" r="27055" t="15023"/>
          <a:stretch/>
        </p:blipFill>
        <p:spPr>
          <a:xfrm>
            <a:off x="4467026" y="0"/>
            <a:ext cx="467697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>
            <p:ph type="title"/>
          </p:nvPr>
        </p:nvSpPr>
        <p:spPr>
          <a:xfrm>
            <a:off x="568650" y="398650"/>
            <a:ext cx="3898500" cy="10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568650" y="1736300"/>
            <a:ext cx="38442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AutoNum type="arabicPeriod"/>
              <a:defRPr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lphaLcPeriod"/>
              <a:defRPr>
                <a:solidFill>
                  <a:schemeClr val="lt1"/>
                </a:solidFill>
              </a:defRPr>
            </a:lvl2pPr>
            <a:lvl3pPr indent="-33655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AutoNum type="romanLcPeriod"/>
              <a:defRPr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indent="-32385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lphaLcPeriod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AutoNum type="romanLcPeriod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8650" y="398650"/>
            <a:ext cx="799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1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8650" y="1152475"/>
            <a:ext cx="79914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Helvetica Neue"/>
              <a:buChar char="●"/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Helvetica Neue"/>
              <a:buChar char="–"/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65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Helvetica Neue"/>
              <a:buChar char="•"/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Helvetica Neue"/>
              <a:buChar char="﹘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238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Helvetica Neue"/>
              <a:buChar char="•"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lvetica Neue"/>
              <a:buChar char="﹘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lvetica Neue"/>
              <a:buChar char="﹘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9025" y="4251374"/>
            <a:ext cx="1060250" cy="8364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ctrTitle"/>
          </p:nvPr>
        </p:nvSpPr>
        <p:spPr>
          <a:xfrm>
            <a:off x="392075" y="1907100"/>
            <a:ext cx="4586400" cy="11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stakeholders</a:t>
            </a:r>
            <a:endParaRPr/>
          </a:p>
        </p:txBody>
      </p:sp>
      <p:sp>
        <p:nvSpPr>
          <p:cNvPr id="196" name="Google Shape;196;p35"/>
          <p:cNvSpPr txBox="1"/>
          <p:nvPr/>
        </p:nvSpPr>
        <p:spPr>
          <a:xfrm>
            <a:off x="392075" y="3026700"/>
            <a:ext cx="53004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emplates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type="title"/>
          </p:nvPr>
        </p:nvSpPr>
        <p:spPr>
          <a:xfrm>
            <a:off x="95975" y="80025"/>
            <a:ext cx="3925800" cy="11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Create a system stakeholder map -  part 1</a:t>
            </a:r>
            <a:endParaRPr b="0" sz="1100"/>
          </a:p>
        </p:txBody>
      </p:sp>
      <p:sp>
        <p:nvSpPr>
          <p:cNvPr id="304" name="Google Shape;304;p44"/>
          <p:cNvSpPr/>
          <p:nvPr/>
        </p:nvSpPr>
        <p:spPr>
          <a:xfrm>
            <a:off x="3502375" y="80034"/>
            <a:ext cx="5083800" cy="49833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500" lIns="92500" spcFirstLastPara="1" rIns="92500" wrap="square" tIns="92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/>
          <p:nvPr/>
        </p:nvSpPr>
        <p:spPr>
          <a:xfrm>
            <a:off x="4225519" y="1497689"/>
            <a:ext cx="3637200" cy="35652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500" lIns="92500" spcFirstLastPara="1" rIns="92500" wrap="square" tIns="92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4961414" y="2940436"/>
            <a:ext cx="2165400" cy="2122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500" lIns="92500" spcFirstLastPara="1" rIns="92500" wrap="square" tIns="92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5439359" y="3875699"/>
            <a:ext cx="1211400" cy="11874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500" lIns="92500" spcFirstLastPara="1" rIns="92500" wrap="square" tIns="92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5189331" y="585874"/>
            <a:ext cx="1710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1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" sz="11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olicy </a:t>
            </a:r>
            <a:r>
              <a:rPr b="1" lang="en" sz="11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b="1" lang="en" sz="11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society</a:t>
            </a:r>
            <a:endParaRPr b="1" sz="11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5188983" y="2093935"/>
            <a:ext cx="1710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lang="en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ervices </a:t>
            </a:r>
            <a:r>
              <a:rPr b="1" lang="en"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b="1" lang="en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organisations</a:t>
            </a:r>
            <a:endParaRPr b="1" sz="11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5246312" y="3211811"/>
            <a:ext cx="1710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1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lang="en" sz="1100" u="none" cap="none" strike="noStrik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ocial environment</a:t>
            </a:r>
            <a:endParaRPr b="1" sz="1100" u="none" cap="none" strike="noStrike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5246312" y="4235394"/>
            <a:ext cx="1710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1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lang="en" sz="1100" u="none" cap="none" strike="noStrike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ndividual</a:t>
            </a:r>
            <a:endParaRPr b="1" sz="1100" u="none" cap="none" strike="noStrike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95975" y="1092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broad list of all the people in the wider system.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173300" y="2169100"/>
            <a:ext cx="2553600" cy="280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stakeholder types</a:t>
            </a:r>
            <a:r>
              <a:rPr b="1" lang="en"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endParaRPr b="1" sz="12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Policy</a:t>
            </a: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laws, rules, regulations, societal values &amp; assumptions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 and organisations</a:t>
            </a: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schools, health care, councils, businesses, organisations, charities, clubs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environment</a:t>
            </a: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individual relationships, families, support groups, social networks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Individual:</a:t>
            </a: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individual attitudes, beliefs, behaviours, needs, knowledge/capability, resources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type="title"/>
          </p:nvPr>
        </p:nvSpPr>
        <p:spPr>
          <a:xfrm>
            <a:off x="113255" y="67550"/>
            <a:ext cx="85362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20"/>
              <a:t>Create a system stakeholder map -  part 2</a:t>
            </a:r>
            <a:endParaRPr b="0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2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113250" y="2975650"/>
            <a:ext cx="2553600" cy="20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questions: </a:t>
            </a:r>
            <a:endParaRPr b="1" sz="12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their different agendas?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their different values, cultures, and mindsets/worldviews/beliefs?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holds power?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they feeling?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everyone talking about? What is not being said?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Helvetica Neue"/>
              <a:buChar char="●"/>
            </a:pPr>
            <a:r>
              <a:rPr lang="en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is at the table? And not? What does that say?</a:t>
            </a:r>
            <a:endParaRPr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0" name="Google Shape;320;p45"/>
          <p:cNvCxnSpPr/>
          <p:nvPr/>
        </p:nvCxnSpPr>
        <p:spPr>
          <a:xfrm>
            <a:off x="5963650" y="1095150"/>
            <a:ext cx="0" cy="36141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21" name="Google Shape;321;p45"/>
          <p:cNvCxnSpPr/>
          <p:nvPr/>
        </p:nvCxnSpPr>
        <p:spPr>
          <a:xfrm>
            <a:off x="3267000" y="2799900"/>
            <a:ext cx="5435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22" name="Google Shape;322;p45"/>
          <p:cNvSpPr txBox="1"/>
          <p:nvPr/>
        </p:nvSpPr>
        <p:spPr>
          <a:xfrm>
            <a:off x="5351699" y="4757950"/>
            <a:ext cx="1227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low power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45"/>
          <p:cNvSpPr txBox="1"/>
          <p:nvPr/>
        </p:nvSpPr>
        <p:spPr>
          <a:xfrm>
            <a:off x="5349999" y="742425"/>
            <a:ext cx="1227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high power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45"/>
          <p:cNvSpPr txBox="1"/>
          <p:nvPr/>
        </p:nvSpPr>
        <p:spPr>
          <a:xfrm rot="5400000">
            <a:off x="8274174" y="2659950"/>
            <a:ext cx="1227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high interest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45"/>
          <p:cNvSpPr txBox="1"/>
          <p:nvPr/>
        </p:nvSpPr>
        <p:spPr>
          <a:xfrm rot="-5400000">
            <a:off x="2468224" y="2659950"/>
            <a:ext cx="12273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low interest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45"/>
          <p:cNvSpPr txBox="1"/>
          <p:nvPr/>
        </p:nvSpPr>
        <p:spPr>
          <a:xfrm>
            <a:off x="113250" y="939100"/>
            <a:ext cx="286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 the stakeholders into the matrix by identifying the power and interest levels of each stakeholder.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417325" y="1573050"/>
            <a:ext cx="7991400" cy="19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>
                <a:solidFill>
                  <a:schemeClr val="dk1"/>
                </a:solidFill>
              </a:rPr>
              <a:t>map your stakeholders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create </a:t>
            </a:r>
            <a:r>
              <a:rPr lang="en"/>
              <a:t>stakeholder</a:t>
            </a:r>
            <a:r>
              <a:rPr lang="en"/>
              <a:t> profiles</a:t>
            </a:r>
            <a:endParaRPr/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</a:t>
            </a:r>
            <a:r>
              <a:rPr lang="en"/>
              <a:t>reate a system stakeholder map</a:t>
            </a:r>
            <a:endParaRPr/>
          </a:p>
        </p:txBody>
      </p:sp>
      <p:sp>
        <p:nvSpPr>
          <p:cNvPr id="202" name="Google Shape;202;p36"/>
          <p:cNvSpPr txBox="1"/>
          <p:nvPr>
            <p:ph type="title"/>
          </p:nvPr>
        </p:nvSpPr>
        <p:spPr>
          <a:xfrm>
            <a:off x="417325" y="201325"/>
            <a:ext cx="7991400" cy="10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document includes templates to help you:</a:t>
            </a:r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417325" y="3814900"/>
            <a:ext cx="530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also print or </a:t>
            </a: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recreate these templates on paper.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570300" y="1418625"/>
            <a:ext cx="68526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 your</a:t>
            </a:r>
            <a:r>
              <a:rPr lang="en">
                <a:solidFill>
                  <a:schemeClr val="lt1"/>
                </a:solidFill>
              </a:rPr>
              <a:t> stakeholders</a:t>
            </a:r>
            <a:endParaRPr/>
          </a:p>
        </p:txBody>
      </p:sp>
      <p:sp>
        <p:nvSpPr>
          <p:cNvPr id="209" name="Google Shape;209;p37"/>
          <p:cNvSpPr txBox="1"/>
          <p:nvPr>
            <p:ph idx="1" type="subTitle"/>
          </p:nvPr>
        </p:nvSpPr>
        <p:spPr>
          <a:xfrm>
            <a:off x="570300" y="2946775"/>
            <a:ext cx="6852600" cy="9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Use</a:t>
            </a:r>
            <a:r>
              <a:rPr lang="en"/>
              <a:t> these templates to identify who the stakeholders are and how best to inform them.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267005" y="93850"/>
            <a:ext cx="85362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" sz="2420">
                <a:latin typeface="DM Sans"/>
                <a:ea typeface="DM Sans"/>
                <a:cs typeface="DM Sans"/>
                <a:sym typeface="DM Sans"/>
              </a:rPr>
              <a:t>dentify your stakeholders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267000" y="616900"/>
            <a:ext cx="8536200" cy="7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</a:t>
            </a:r>
            <a:r>
              <a:rPr lang="en" sz="1500"/>
              <a:t>rite</a:t>
            </a:r>
            <a:r>
              <a:rPr lang="en" sz="1500"/>
              <a:t> down all of the stakeholders, including 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individuals, groups or organisations, who will be involved and can influence your project.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16" name="Google Shape;216;p38"/>
          <p:cNvSpPr/>
          <p:nvPr/>
        </p:nvSpPr>
        <p:spPr>
          <a:xfrm>
            <a:off x="878275" y="1730238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manager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38"/>
          <p:cNvSpPr/>
          <p:nvPr/>
        </p:nvSpPr>
        <p:spPr>
          <a:xfrm>
            <a:off x="2227888" y="1678963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 of Service</a:t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2115075" y="255312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3746900" y="2457438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1088325" y="365720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38"/>
          <p:cNvSpPr/>
          <p:nvPr/>
        </p:nvSpPr>
        <p:spPr>
          <a:xfrm>
            <a:off x="4888350" y="172697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2220100" y="342727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8"/>
          <p:cNvSpPr/>
          <p:nvPr/>
        </p:nvSpPr>
        <p:spPr>
          <a:xfrm>
            <a:off x="3507800" y="353882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38"/>
          <p:cNvSpPr/>
          <p:nvPr/>
        </p:nvSpPr>
        <p:spPr>
          <a:xfrm>
            <a:off x="3507800" y="173025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38"/>
          <p:cNvSpPr/>
          <p:nvPr/>
        </p:nvSpPr>
        <p:spPr>
          <a:xfrm>
            <a:off x="878275" y="263582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38"/>
          <p:cNvSpPr/>
          <p:nvPr/>
        </p:nvSpPr>
        <p:spPr>
          <a:xfrm>
            <a:off x="5269825" y="354255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4989000" y="2634763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8"/>
          <p:cNvSpPr/>
          <p:nvPr/>
        </p:nvSpPr>
        <p:spPr>
          <a:xfrm>
            <a:off x="6503150" y="155275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8"/>
          <p:cNvSpPr/>
          <p:nvPr/>
        </p:nvSpPr>
        <p:spPr>
          <a:xfrm>
            <a:off x="6628725" y="355350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6229150" y="255312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/>
          <p:nvPr/>
        </p:nvSpPr>
        <p:spPr>
          <a:xfrm>
            <a:off x="3765950" y="74861"/>
            <a:ext cx="4993800" cy="4993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Informed</a:t>
            </a:r>
            <a:endParaRPr b="1" sz="12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39"/>
          <p:cNvSpPr txBox="1"/>
          <p:nvPr>
            <p:ph type="title"/>
          </p:nvPr>
        </p:nvSpPr>
        <p:spPr>
          <a:xfrm>
            <a:off x="82830" y="73825"/>
            <a:ext cx="85362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latin typeface="DM Sans"/>
                <a:ea typeface="DM Sans"/>
                <a:cs typeface="DM Sans"/>
                <a:sym typeface="DM Sans"/>
              </a:rPr>
              <a:t>Group</a:t>
            </a:r>
            <a:r>
              <a:rPr lang="en" sz="2320">
                <a:latin typeface="DM Sans"/>
                <a:ea typeface="DM Sans"/>
                <a:cs typeface="DM Sans"/>
                <a:sym typeface="DM Sans"/>
              </a:rPr>
              <a:t> your stakeholders</a:t>
            </a:r>
            <a:r>
              <a:rPr lang="en" sz="2320">
                <a:latin typeface="DM Sans"/>
                <a:ea typeface="DM Sans"/>
                <a:cs typeface="DM Sans"/>
                <a:sym typeface="DM Sans"/>
              </a:rPr>
              <a:t> by type</a:t>
            </a:r>
            <a:endParaRPr sz="2700"/>
          </a:p>
        </p:txBody>
      </p:sp>
      <p:sp>
        <p:nvSpPr>
          <p:cNvPr id="237" name="Google Shape;237;p39"/>
          <p:cNvSpPr/>
          <p:nvPr/>
        </p:nvSpPr>
        <p:spPr>
          <a:xfrm>
            <a:off x="4696125" y="1005036"/>
            <a:ext cx="3133200" cy="31332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Involved</a:t>
            </a:r>
            <a:endParaRPr b="1" sz="120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5513175" y="1822086"/>
            <a:ext cx="1498800" cy="1498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</a:t>
            </a:r>
            <a:endParaRPr b="1" sz="12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267000" y="853600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across your stakeholders and place them in the relevant circle.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267000" y="2742150"/>
            <a:ext cx="2865000" cy="2124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</a:rPr>
              <a:t>Core team</a:t>
            </a:r>
            <a:r>
              <a:rPr lang="en" sz="1300"/>
              <a:t> – day-to-day project team</a:t>
            </a:r>
            <a:endParaRPr sz="1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2"/>
                </a:solidFill>
              </a:rPr>
              <a:t>Involved</a:t>
            </a:r>
            <a:r>
              <a:rPr lang="en" sz="1300"/>
              <a:t> – regularly providing input, making decisions and helping to move the project forward</a:t>
            </a:r>
            <a:endParaRPr sz="13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300">
                <a:solidFill>
                  <a:schemeClr val="accent5"/>
                </a:solidFill>
              </a:rPr>
              <a:t>Informed</a:t>
            </a:r>
            <a:r>
              <a:rPr lang="en" sz="1300"/>
              <a:t> – people to keep up to date, but likely not directly involved in the project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267005" y="93850"/>
            <a:ext cx="85362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>
                <a:latin typeface="DM Sans"/>
                <a:ea typeface="DM Sans"/>
                <a:cs typeface="DM Sans"/>
                <a:sym typeface="DM Sans"/>
              </a:rPr>
              <a:t>Plan how to involve your stakeholders in your work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267000" y="616900"/>
            <a:ext cx="6817800" cy="47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00"/>
              <a:t>Copy across your stakeholders and answer the following questions:</a:t>
            </a:r>
            <a:endParaRPr sz="1500"/>
          </a:p>
        </p:txBody>
      </p:sp>
      <p:sp>
        <p:nvSpPr>
          <p:cNvPr id="247" name="Google Shape;247;p40"/>
          <p:cNvSpPr/>
          <p:nvPr/>
        </p:nvSpPr>
        <p:spPr>
          <a:xfrm>
            <a:off x="629200" y="239527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1467950" y="2468475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40"/>
          <p:cNvSpPr/>
          <p:nvPr/>
        </p:nvSpPr>
        <p:spPr>
          <a:xfrm>
            <a:off x="530825" y="319040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629200" y="422405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40"/>
          <p:cNvSpPr/>
          <p:nvPr/>
        </p:nvSpPr>
        <p:spPr>
          <a:xfrm>
            <a:off x="1467950" y="3336788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40"/>
          <p:cNvSpPr/>
          <p:nvPr/>
        </p:nvSpPr>
        <p:spPr>
          <a:xfrm>
            <a:off x="2110550" y="3968300"/>
            <a:ext cx="642600" cy="6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3537875" y="2319075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40"/>
          <p:cNvSpPr/>
          <p:nvPr/>
        </p:nvSpPr>
        <p:spPr>
          <a:xfrm>
            <a:off x="4376625" y="2392275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3439500" y="3114200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40"/>
          <p:cNvSpPr/>
          <p:nvPr/>
        </p:nvSpPr>
        <p:spPr>
          <a:xfrm>
            <a:off x="4376625" y="3260588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40"/>
          <p:cNvSpPr/>
          <p:nvPr/>
        </p:nvSpPr>
        <p:spPr>
          <a:xfrm>
            <a:off x="5215375" y="2557225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40"/>
          <p:cNvSpPr/>
          <p:nvPr/>
        </p:nvSpPr>
        <p:spPr>
          <a:xfrm>
            <a:off x="5019225" y="3892100"/>
            <a:ext cx="642600" cy="6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6371675" y="2346213"/>
            <a:ext cx="642600" cy="63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40"/>
          <p:cNvSpPr/>
          <p:nvPr/>
        </p:nvSpPr>
        <p:spPr>
          <a:xfrm>
            <a:off x="7210425" y="2419413"/>
            <a:ext cx="642600" cy="63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40"/>
          <p:cNvSpPr/>
          <p:nvPr/>
        </p:nvSpPr>
        <p:spPr>
          <a:xfrm>
            <a:off x="6273300" y="3141338"/>
            <a:ext cx="642600" cy="63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40"/>
          <p:cNvSpPr/>
          <p:nvPr/>
        </p:nvSpPr>
        <p:spPr>
          <a:xfrm>
            <a:off x="6371675" y="4174988"/>
            <a:ext cx="642600" cy="63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40"/>
          <p:cNvSpPr/>
          <p:nvPr/>
        </p:nvSpPr>
        <p:spPr>
          <a:xfrm>
            <a:off x="7210425" y="3287725"/>
            <a:ext cx="642600" cy="63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40"/>
          <p:cNvSpPr/>
          <p:nvPr/>
        </p:nvSpPr>
        <p:spPr>
          <a:xfrm>
            <a:off x="8049175" y="2584363"/>
            <a:ext cx="642600" cy="63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40"/>
          <p:cNvSpPr/>
          <p:nvPr/>
        </p:nvSpPr>
        <p:spPr>
          <a:xfrm>
            <a:off x="736975" y="1612888"/>
            <a:ext cx="1874700" cy="6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Helvetica Neue"/>
                <a:ea typeface="Helvetica Neue"/>
                <a:cs typeface="Helvetica Neue"/>
                <a:sym typeface="Helvetica Neue"/>
              </a:rPr>
              <a:t>Stakeholder</a:t>
            </a:r>
            <a:r>
              <a:rPr b="1" lang="en" sz="900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3634650" y="1547838"/>
            <a:ext cx="1874700" cy="6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Helvetica Neue"/>
                <a:ea typeface="Helvetica Neue"/>
                <a:cs typeface="Helvetica Neue"/>
                <a:sym typeface="Helvetica Neue"/>
              </a:rPr>
              <a:t>What is the best communication channel/method?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6371675" y="1561400"/>
            <a:ext cx="1874700" cy="6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Helvetica Neue"/>
                <a:ea typeface="Helvetica Neue"/>
                <a:cs typeface="Helvetica Neue"/>
                <a:sym typeface="Helvetica Neue"/>
              </a:rPr>
              <a:t>Who will be invited and when?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/>
          <p:nvPr>
            <p:ph type="title"/>
          </p:nvPr>
        </p:nvSpPr>
        <p:spPr>
          <a:xfrm>
            <a:off x="570300" y="1418625"/>
            <a:ext cx="68526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Create stakeholder profiles</a:t>
            </a:r>
            <a:endParaRPr/>
          </a:p>
        </p:txBody>
      </p:sp>
      <p:sp>
        <p:nvSpPr>
          <p:cNvPr id="273" name="Google Shape;273;p41"/>
          <p:cNvSpPr txBox="1"/>
          <p:nvPr>
            <p:ph idx="1" type="subTitle"/>
          </p:nvPr>
        </p:nvSpPr>
        <p:spPr>
          <a:xfrm>
            <a:off x="570300" y="2946775"/>
            <a:ext cx="68526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Use this template to share information about your stakeholders within the project team.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217575" y="824924"/>
            <a:ext cx="1965600" cy="340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422346" y="1030530"/>
            <a:ext cx="1590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b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422348" y="1382124"/>
            <a:ext cx="1488000" cy="1253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</a:t>
            </a:r>
            <a:endParaRPr/>
          </a:p>
        </p:txBody>
      </p:sp>
      <p:sp>
        <p:nvSpPr>
          <p:cNvPr id="281" name="Google Shape;281;p42"/>
          <p:cNvSpPr txBox="1"/>
          <p:nvPr/>
        </p:nvSpPr>
        <p:spPr>
          <a:xfrm>
            <a:off x="422358" y="2783372"/>
            <a:ext cx="1399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title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42"/>
          <p:cNvSpPr/>
          <p:nvPr/>
        </p:nvSpPr>
        <p:spPr>
          <a:xfrm>
            <a:off x="2449696" y="824924"/>
            <a:ext cx="1965600" cy="340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2560700" y="2783375"/>
            <a:ext cx="16740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Priorities 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care most about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4681830" y="824924"/>
            <a:ext cx="1965600" cy="340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2"/>
          <p:cNvSpPr txBox="1"/>
          <p:nvPr/>
        </p:nvSpPr>
        <p:spPr>
          <a:xfrm>
            <a:off x="7176099" y="1030534"/>
            <a:ext cx="1399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 concerned about…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42"/>
          <p:cNvSpPr/>
          <p:nvPr/>
        </p:nvSpPr>
        <p:spPr>
          <a:xfrm>
            <a:off x="6960403" y="824924"/>
            <a:ext cx="1965600" cy="340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"/>
          <p:cNvSpPr txBox="1"/>
          <p:nvPr/>
        </p:nvSpPr>
        <p:spPr>
          <a:xfrm>
            <a:off x="4964994" y="2783384"/>
            <a:ext cx="1399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tend to work…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7148200" y="2783375"/>
            <a:ext cx="15900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I’m doing that might 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affect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your </a:t>
            </a:r>
            <a:r>
              <a:rPr b="1" lang="en" sz="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project…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42"/>
          <p:cNvSpPr txBox="1"/>
          <p:nvPr>
            <p:ph type="title"/>
          </p:nvPr>
        </p:nvSpPr>
        <p:spPr>
          <a:xfrm>
            <a:off x="267001" y="93850"/>
            <a:ext cx="6130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Create a s</a:t>
            </a:r>
            <a:r>
              <a:rPr lang="en" sz="2420"/>
              <a:t>takeholder</a:t>
            </a:r>
            <a:r>
              <a:rPr lang="en" sz="2420"/>
              <a:t> profile</a:t>
            </a:r>
            <a:endParaRPr/>
          </a:p>
        </p:txBody>
      </p:sp>
      <p:sp>
        <p:nvSpPr>
          <p:cNvPr id="290" name="Google Shape;290;p42"/>
          <p:cNvSpPr txBox="1"/>
          <p:nvPr/>
        </p:nvSpPr>
        <p:spPr>
          <a:xfrm>
            <a:off x="4966804" y="1102828"/>
            <a:ext cx="1399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offer expertise in…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2560700" y="1102825"/>
            <a:ext cx="1811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role and responsibilities are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7176100" y="1102825"/>
            <a:ext cx="15900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I’m doing that might be an opportunity for your </a:t>
            </a:r>
            <a:r>
              <a:rPr b="1" lang="en" sz="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project…</a:t>
            </a:r>
            <a:r>
              <a:rPr b="1" lang="en" sz="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570300" y="1418625"/>
            <a:ext cx="6852600" cy="15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Create a system </a:t>
            </a:r>
            <a:r>
              <a:rPr lang="en">
                <a:solidFill>
                  <a:schemeClr val="lt1"/>
                </a:solidFill>
              </a:rPr>
              <a:t>stakeholder map</a:t>
            </a:r>
            <a:endParaRPr/>
          </a:p>
        </p:txBody>
      </p:sp>
      <p:sp>
        <p:nvSpPr>
          <p:cNvPr id="298" name="Google Shape;298;p43"/>
          <p:cNvSpPr txBox="1"/>
          <p:nvPr>
            <p:ph idx="1" type="subTitle"/>
          </p:nvPr>
        </p:nvSpPr>
        <p:spPr>
          <a:xfrm>
            <a:off x="570300" y="2946775"/>
            <a:ext cx="68526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Use</a:t>
            </a:r>
            <a:r>
              <a:rPr lang="en"/>
              <a:t> this template to identify the system connections in your change project.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cal Digital theme 0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9B99"/>
      </a:accent1>
      <a:accent2>
        <a:srgbClr val="005187"/>
      </a:accent2>
      <a:accent3>
        <a:srgbClr val="B00E6A"/>
      </a:accent3>
      <a:accent4>
        <a:srgbClr val="333366"/>
      </a:accent4>
      <a:accent5>
        <a:srgbClr val="0099CC"/>
      </a:accent5>
      <a:accent6>
        <a:srgbClr val="EE8C00"/>
      </a:accent6>
      <a:hlink>
        <a:srgbClr val="009B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