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0" r:id="rId4"/>
  </p:sldMasterIdLst>
  <p:notesMasterIdLst>
    <p:notesMasterId r:id="rId55"/>
  </p:notesMasterIdLst>
  <p:sldIdLst>
    <p:sldId id="356" r:id="rId5"/>
    <p:sldId id="359" r:id="rId6"/>
    <p:sldId id="358" r:id="rId7"/>
    <p:sldId id="343" r:id="rId8"/>
    <p:sldId id="366" r:id="rId9"/>
    <p:sldId id="357" r:id="rId10"/>
    <p:sldId id="480" r:id="rId11"/>
    <p:sldId id="396" r:id="rId12"/>
    <p:sldId id="398" r:id="rId13"/>
    <p:sldId id="485" r:id="rId14"/>
    <p:sldId id="486" r:id="rId15"/>
    <p:sldId id="508" r:id="rId16"/>
    <p:sldId id="406" r:id="rId17"/>
    <p:sldId id="465" r:id="rId18"/>
    <p:sldId id="407" r:id="rId19"/>
    <p:sldId id="489" r:id="rId20"/>
    <p:sldId id="492" r:id="rId21"/>
    <p:sldId id="493" r:id="rId22"/>
    <p:sldId id="402" r:id="rId23"/>
    <p:sldId id="463" r:id="rId24"/>
    <p:sldId id="418" r:id="rId25"/>
    <p:sldId id="419" r:id="rId26"/>
    <p:sldId id="417" r:id="rId27"/>
    <p:sldId id="411" r:id="rId28"/>
    <p:sldId id="436" r:id="rId29"/>
    <p:sldId id="494" r:id="rId30"/>
    <p:sldId id="400" r:id="rId31"/>
    <p:sldId id="495" r:id="rId32"/>
    <p:sldId id="496" r:id="rId33"/>
    <p:sldId id="499" r:id="rId34"/>
    <p:sldId id="500" r:id="rId35"/>
    <p:sldId id="458" r:id="rId36"/>
    <p:sldId id="412" r:id="rId37"/>
    <p:sldId id="423" r:id="rId38"/>
    <p:sldId id="376" r:id="rId39"/>
    <p:sldId id="502" r:id="rId40"/>
    <p:sldId id="425" r:id="rId41"/>
    <p:sldId id="506" r:id="rId42"/>
    <p:sldId id="428" r:id="rId43"/>
    <p:sldId id="487" r:id="rId44"/>
    <p:sldId id="426" r:id="rId45"/>
    <p:sldId id="427" r:id="rId46"/>
    <p:sldId id="431" r:id="rId47"/>
    <p:sldId id="453" r:id="rId48"/>
    <p:sldId id="432" r:id="rId49"/>
    <p:sldId id="433" r:id="rId50"/>
    <p:sldId id="435" r:id="rId51"/>
    <p:sldId id="505" r:id="rId52"/>
    <p:sldId id="509" r:id="rId53"/>
    <p:sldId id="511" r:id="rId54"/>
  </p:sldIdLst>
  <p:sldSz cx="9144000" cy="5143500" type="screen16x9"/>
  <p:notesSz cx="6858000" cy="9144000"/>
  <p:embeddedFontLst>
    <p:embeddedFont>
      <p:font typeface="Helvetica Neue" panose="02000503000000020004" pitchFamily="2"/>
      <p:regular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981" userDrawn="1">
          <p15:clr>
            <a:srgbClr val="747775"/>
          </p15:clr>
        </p15:guide>
        <p15:guide id="2" pos="2381" userDrawn="1">
          <p15:clr>
            <a:srgbClr val="747775"/>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1E9E001-87FF-0BE3-1CA2-A91E2448DBE7}" name="Tash Willcocks" initials="TW" userId="S::tash.willcocks_tpximpact.com#ext#@mhclg.onmicrosoft.com::3a677983-5a9b-4912-91ae-3a18481943cc" providerId="AD"/>
  <p188:author id="{052BB117-2190-56A6-8D1B-4075799BF965}" name="Emma Boden" initials="EB" userId="S::emma.boden@tpximpact.com::439ff122-58b3-40c6-927a-7b80311ecda1" providerId="AD"/>
  <p188:author id="{35EED349-85A5-3E98-E10D-9588FD6E497D}" name="Emma Boden" initials="EB" userId="S::emma.boden_tpximpact.com#ext#@mhclg.onmicrosoft.com::6dcd3f87-a188-40e2-b6dc-35c434e4d51e" providerId="AD"/>
  <p188:author id="{0E56296D-6834-FD2F-276F-DEF07727E81C}" name="Tash Willcocks" initials="TW" userId="S::tash.willcocks@tpximpact.com::e37964e7-b3d0-4ad1-984b-d35f8d825e6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ash Willcocks"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10D6A"/>
    <a:srgbClr val="F5F5F5"/>
    <a:srgbClr val="B9CADC"/>
    <a:srgbClr val="00528E"/>
    <a:srgbClr val="E2C2D0"/>
    <a:srgbClr val="C0E0DF"/>
    <a:srgbClr val="FFFFFF"/>
    <a:srgbClr val="B8CADC"/>
    <a:srgbClr val="015F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A3257C-8F01-45AE-9064-AC6636984D5A}" v="6" dt="2024-04-30T13:39:50.758"/>
    <p1510:client id="{DA238631-0600-FE6C-0BC3-C502F44FC309}" v="7" dt="2024-04-30T10:14:14.1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4" autoAdjust="0"/>
    <p:restoredTop sz="86383" autoAdjust="0"/>
  </p:normalViewPr>
  <p:slideViewPr>
    <p:cSldViewPr snapToGrid="0">
      <p:cViewPr varScale="1">
        <p:scale>
          <a:sx n="130" d="100"/>
          <a:sy n="130" d="100"/>
        </p:scale>
        <p:origin x="672" y="114"/>
      </p:cViewPr>
      <p:guideLst>
        <p:guide orient="horz" pos="2981"/>
        <p:guide pos="2381"/>
      </p:guideLst>
    </p:cSldViewPr>
  </p:slideViewPr>
  <p:outlineViewPr>
    <p:cViewPr>
      <p:scale>
        <a:sx n="33" d="100"/>
        <a:sy n="33" d="100"/>
      </p:scale>
      <p:origin x="0" y="-4996"/>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Lst>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63"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1.fntdata"/><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_rels/viewProps.xml.rels><?xml version="1.0" encoding="UTF-8" standalone="yes"?>
<Relationships xmlns="http://schemas.openxmlformats.org/package/2006/relationships"><Relationship Id="rId13" Type="http://schemas.openxmlformats.org/officeDocument/2006/relationships/slide" Target="slides/slide13.xml"/><Relationship Id="rId18" Type="http://schemas.openxmlformats.org/officeDocument/2006/relationships/slide" Target="slides/slide18.xml"/><Relationship Id="rId26" Type="http://schemas.openxmlformats.org/officeDocument/2006/relationships/slide" Target="slides/slide26.xml"/><Relationship Id="rId39" Type="http://schemas.openxmlformats.org/officeDocument/2006/relationships/slide" Target="slides/slide39.xml"/><Relationship Id="rId3" Type="http://schemas.openxmlformats.org/officeDocument/2006/relationships/slide" Target="slides/slide3.xml"/><Relationship Id="rId21" Type="http://schemas.openxmlformats.org/officeDocument/2006/relationships/slide" Target="slides/slide21.xml"/><Relationship Id="rId34" Type="http://schemas.openxmlformats.org/officeDocument/2006/relationships/slide" Target="slides/slide34.xml"/><Relationship Id="rId42" Type="http://schemas.openxmlformats.org/officeDocument/2006/relationships/slide" Target="slides/slide42.xml"/><Relationship Id="rId47" Type="http://schemas.openxmlformats.org/officeDocument/2006/relationships/slide" Target="slides/slide47.xml"/><Relationship Id="rId50" Type="http://schemas.openxmlformats.org/officeDocument/2006/relationships/slide" Target="slides/slide50.xml"/><Relationship Id="rId7" Type="http://schemas.openxmlformats.org/officeDocument/2006/relationships/slide" Target="slides/slide7.xml"/><Relationship Id="rId12" Type="http://schemas.openxmlformats.org/officeDocument/2006/relationships/slide" Target="slides/slide12.xml"/><Relationship Id="rId17" Type="http://schemas.openxmlformats.org/officeDocument/2006/relationships/slide" Target="slides/slide17.xml"/><Relationship Id="rId25" Type="http://schemas.openxmlformats.org/officeDocument/2006/relationships/slide" Target="slides/slide25.xml"/><Relationship Id="rId33" Type="http://schemas.openxmlformats.org/officeDocument/2006/relationships/slide" Target="slides/slide33.xml"/><Relationship Id="rId38" Type="http://schemas.openxmlformats.org/officeDocument/2006/relationships/slide" Target="slides/slide38.xml"/><Relationship Id="rId46" Type="http://schemas.openxmlformats.org/officeDocument/2006/relationships/slide" Target="slides/slide46.xml"/><Relationship Id="rId2" Type="http://schemas.openxmlformats.org/officeDocument/2006/relationships/slide" Target="slides/slide2.xml"/><Relationship Id="rId16" Type="http://schemas.openxmlformats.org/officeDocument/2006/relationships/slide" Target="slides/slide16.xml"/><Relationship Id="rId20" Type="http://schemas.openxmlformats.org/officeDocument/2006/relationships/slide" Target="slides/slide20.xml"/><Relationship Id="rId29" Type="http://schemas.openxmlformats.org/officeDocument/2006/relationships/slide" Target="slides/slide29.xml"/><Relationship Id="rId41" Type="http://schemas.openxmlformats.org/officeDocument/2006/relationships/slide" Target="slides/slide41.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24" Type="http://schemas.openxmlformats.org/officeDocument/2006/relationships/slide" Target="slides/slide24.xml"/><Relationship Id="rId32" Type="http://schemas.openxmlformats.org/officeDocument/2006/relationships/slide" Target="slides/slide32.xml"/><Relationship Id="rId37" Type="http://schemas.openxmlformats.org/officeDocument/2006/relationships/slide" Target="slides/slide37.xml"/><Relationship Id="rId40" Type="http://schemas.openxmlformats.org/officeDocument/2006/relationships/slide" Target="slides/slide40.xml"/><Relationship Id="rId45" Type="http://schemas.openxmlformats.org/officeDocument/2006/relationships/slide" Target="slides/slide45.xml"/><Relationship Id="rId5" Type="http://schemas.openxmlformats.org/officeDocument/2006/relationships/slide" Target="slides/slide5.xml"/><Relationship Id="rId15" Type="http://schemas.openxmlformats.org/officeDocument/2006/relationships/slide" Target="slides/slide15.xml"/><Relationship Id="rId23" Type="http://schemas.openxmlformats.org/officeDocument/2006/relationships/slide" Target="slides/slide23.xml"/><Relationship Id="rId28" Type="http://schemas.openxmlformats.org/officeDocument/2006/relationships/slide" Target="slides/slide28.xml"/><Relationship Id="rId36" Type="http://schemas.openxmlformats.org/officeDocument/2006/relationships/slide" Target="slides/slide36.xml"/><Relationship Id="rId49" Type="http://schemas.openxmlformats.org/officeDocument/2006/relationships/slide" Target="slides/slide49.xml"/><Relationship Id="rId10" Type="http://schemas.openxmlformats.org/officeDocument/2006/relationships/slide" Target="slides/slide10.xml"/><Relationship Id="rId19" Type="http://schemas.openxmlformats.org/officeDocument/2006/relationships/slide" Target="slides/slide19.xml"/><Relationship Id="rId31" Type="http://schemas.openxmlformats.org/officeDocument/2006/relationships/slide" Target="slides/slide31.xml"/><Relationship Id="rId44" Type="http://schemas.openxmlformats.org/officeDocument/2006/relationships/slide" Target="slides/slide44.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 Id="rId22" Type="http://schemas.openxmlformats.org/officeDocument/2006/relationships/slide" Target="slides/slide22.xml"/><Relationship Id="rId27" Type="http://schemas.openxmlformats.org/officeDocument/2006/relationships/slide" Target="slides/slide27.xml"/><Relationship Id="rId30" Type="http://schemas.openxmlformats.org/officeDocument/2006/relationships/slide" Target="slides/slide30.xml"/><Relationship Id="rId35" Type="http://schemas.openxmlformats.org/officeDocument/2006/relationships/slide" Target="slides/slide35.xml"/><Relationship Id="rId43" Type="http://schemas.openxmlformats.org/officeDocument/2006/relationships/slide" Target="slides/slide43.xml"/><Relationship Id="rId48" Type="http://schemas.openxmlformats.org/officeDocument/2006/relationships/slide" Target="slides/slide48.xml"/><Relationship Id="rId8"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dirty="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Helvetica Neue" panose="02000503000000020004" pitchFamily="2"/>
        <a:ea typeface="Helvetica Neue" panose="02000503000000020004" pitchFamily="2"/>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63966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71756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352752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72042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660112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pic>
        <p:nvPicPr>
          <p:cNvPr id="3" name="Google Shape;18;p2">
            <a:extLst>
              <a:ext uri="{FF2B5EF4-FFF2-40B4-BE49-F238E27FC236}">
                <a16:creationId xmlns:a16="http://schemas.microsoft.com/office/drawing/2014/main" id="{52126F43-8DAB-2FDE-DF44-B0BF105D29B0}"/>
              </a:ext>
            </a:extLst>
          </p:cNvPr>
          <p:cNvPicPr preferRelativeResize="0"/>
          <p:nvPr userDrawn="1"/>
        </p:nvPicPr>
        <p:blipFill rotWithShape="1">
          <a:blip r:embed="rId2">
            <a:alphaModFix/>
          </a:blip>
          <a:srcRect/>
          <a:stretch/>
        </p:blipFill>
        <p:spPr>
          <a:xfrm>
            <a:off x="372350" y="303957"/>
            <a:ext cx="1780163" cy="531963"/>
          </a:xfrm>
          <a:prstGeom prst="rect">
            <a:avLst/>
          </a:prstGeom>
          <a:noFill/>
          <a:ln>
            <a:noFill/>
          </a:ln>
        </p:spPr>
      </p:pic>
      <p:pic>
        <p:nvPicPr>
          <p:cNvPr id="4" name="Google Shape;11;p2">
            <a:extLst>
              <a:ext uri="{FF2B5EF4-FFF2-40B4-BE49-F238E27FC236}">
                <a16:creationId xmlns:a16="http://schemas.microsoft.com/office/drawing/2014/main" id="{88AD4F7A-2524-553E-995D-114F19E41DF7}"/>
              </a:ext>
            </a:extLst>
          </p:cNvPr>
          <p:cNvPicPr preferRelativeResize="0"/>
          <p:nvPr userDrawn="1"/>
        </p:nvPicPr>
        <p:blipFill rotWithShape="1">
          <a:blip r:embed="rId3">
            <a:alphaModFix/>
          </a:blip>
          <a:srcRect/>
          <a:stretch/>
        </p:blipFill>
        <p:spPr>
          <a:xfrm>
            <a:off x="5269550" y="1464550"/>
            <a:ext cx="3874451" cy="3678951"/>
          </a:xfrm>
          <a:prstGeom prst="rect">
            <a:avLst/>
          </a:prstGeom>
          <a:noFill/>
          <a:ln>
            <a:noFill/>
          </a:ln>
        </p:spPr>
      </p:pic>
      <p:sp>
        <p:nvSpPr>
          <p:cNvPr id="5" name="Title 1">
            <a:extLst>
              <a:ext uri="{FF2B5EF4-FFF2-40B4-BE49-F238E27FC236}">
                <a16:creationId xmlns:a16="http://schemas.microsoft.com/office/drawing/2014/main" id="{5F01A04B-A96A-943B-4180-F2EBCD098E56}"/>
              </a:ext>
            </a:extLst>
          </p:cNvPr>
          <p:cNvSpPr>
            <a:spLocks noGrp="1"/>
          </p:cNvSpPr>
          <p:nvPr>
            <p:ph type="title" hasCustomPrompt="1"/>
          </p:nvPr>
        </p:nvSpPr>
        <p:spPr>
          <a:xfrm>
            <a:off x="372350" y="1303035"/>
            <a:ext cx="5129953" cy="572700"/>
          </a:xfrm>
        </p:spPr>
        <p:txBody>
          <a:bodyPr lIns="0"/>
          <a:lstStyle>
            <a:lvl1pPr>
              <a:defRPr sz="3600"/>
            </a:lvl1pPr>
          </a:lstStyle>
          <a:p>
            <a:r>
              <a:rPr lang="en-US"/>
              <a:t>Title </a:t>
            </a:r>
            <a:endParaRPr lang="en-GB"/>
          </a:p>
        </p:txBody>
      </p:sp>
      <p:grpSp>
        <p:nvGrpSpPr>
          <p:cNvPr id="2" name="Group 1">
            <a:extLst>
              <a:ext uri="{FF2B5EF4-FFF2-40B4-BE49-F238E27FC236}">
                <a16:creationId xmlns:a16="http://schemas.microsoft.com/office/drawing/2014/main" id="{E6E57215-E3EF-076D-D444-9515D850B76A}"/>
              </a:ext>
            </a:extLst>
          </p:cNvPr>
          <p:cNvGrpSpPr/>
          <p:nvPr userDrawn="1"/>
        </p:nvGrpSpPr>
        <p:grpSpPr>
          <a:xfrm>
            <a:off x="286613" y="3713190"/>
            <a:ext cx="2335200" cy="780000"/>
            <a:chOff x="417025" y="3722850"/>
            <a:chExt cx="2335200" cy="780000"/>
          </a:xfrm>
        </p:grpSpPr>
        <p:sp>
          <p:nvSpPr>
            <p:cNvPr id="8" name="Google Shape;13;p2">
              <a:extLst>
                <a:ext uri="{FF2B5EF4-FFF2-40B4-BE49-F238E27FC236}">
                  <a16:creationId xmlns:a16="http://schemas.microsoft.com/office/drawing/2014/main" id="{2149EA13-D1E8-20DC-CA0F-789DBEF603C5}"/>
                </a:ext>
              </a:extLst>
            </p:cNvPr>
            <p:cNvSpPr txBox="1"/>
            <p:nvPr userDrawn="1"/>
          </p:nvSpPr>
          <p:spPr>
            <a:xfrm>
              <a:off x="417025" y="4192050"/>
              <a:ext cx="2335200" cy="310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Helvetica Neue"/>
                <a:buNone/>
              </a:pPr>
              <a:r>
                <a:rPr lang="en-GB" sz="1000" b="1" i="0" u="none" strike="noStrike" cap="none">
                  <a:solidFill>
                    <a:srgbClr val="000000"/>
                  </a:solidFill>
                  <a:latin typeface="Helvetica Neue"/>
                  <a:ea typeface="Helvetica Neue"/>
                  <a:cs typeface="Helvetica Neue"/>
                  <a:sym typeface="Helvetica Neue"/>
                </a:rPr>
                <a:t>#LocalDigital   #FixThePlumbing</a:t>
              </a:r>
              <a:endParaRPr sz="1000" b="1" i="0" u="none" strike="noStrike" cap="none">
                <a:solidFill>
                  <a:srgbClr val="000000"/>
                </a:solidFill>
                <a:latin typeface="Helvetica Neue"/>
                <a:ea typeface="Helvetica Neue"/>
                <a:cs typeface="Helvetica Neue"/>
                <a:sym typeface="Helvetica Neue"/>
              </a:endParaRPr>
            </a:p>
          </p:txBody>
        </p:sp>
        <p:sp>
          <p:nvSpPr>
            <p:cNvPr id="9" name="Google Shape;14;p2">
              <a:extLst>
                <a:ext uri="{FF2B5EF4-FFF2-40B4-BE49-F238E27FC236}">
                  <a16:creationId xmlns:a16="http://schemas.microsoft.com/office/drawing/2014/main" id="{07C19F0A-D417-ED54-4D5D-78273F5AC266}"/>
                </a:ext>
              </a:extLst>
            </p:cNvPr>
            <p:cNvSpPr txBox="1"/>
            <p:nvPr userDrawn="1"/>
          </p:nvSpPr>
          <p:spPr>
            <a:xfrm>
              <a:off x="417025" y="3957450"/>
              <a:ext cx="2115300" cy="310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Helvetica Neue"/>
                <a:buNone/>
              </a:pPr>
              <a:r>
                <a:rPr lang="en-GB" sz="1000" b="1" i="0" u="none" strike="noStrike" cap="none">
                  <a:solidFill>
                    <a:srgbClr val="000000"/>
                  </a:solidFill>
                  <a:latin typeface="Helvetica Neue"/>
                  <a:ea typeface="Helvetica Neue"/>
                  <a:cs typeface="Helvetica Neue"/>
                  <a:sym typeface="Helvetica Neue"/>
                </a:rPr>
                <a:t>www.localdigital.gov.uk</a:t>
              </a:r>
              <a:endParaRPr sz="1000" b="1" i="0" u="none" strike="noStrike" cap="none">
                <a:solidFill>
                  <a:srgbClr val="000000"/>
                </a:solidFill>
                <a:latin typeface="Helvetica Neue"/>
                <a:ea typeface="Helvetica Neue"/>
                <a:cs typeface="Helvetica Neue"/>
                <a:sym typeface="Helvetica Neue"/>
              </a:endParaRPr>
            </a:p>
          </p:txBody>
        </p:sp>
        <p:sp>
          <p:nvSpPr>
            <p:cNvPr id="10" name="Google Shape;16;p2">
              <a:extLst>
                <a:ext uri="{FF2B5EF4-FFF2-40B4-BE49-F238E27FC236}">
                  <a16:creationId xmlns:a16="http://schemas.microsoft.com/office/drawing/2014/main" id="{9FCEEE3F-C730-1210-3D82-6FAF42330831}"/>
                </a:ext>
              </a:extLst>
            </p:cNvPr>
            <p:cNvSpPr txBox="1"/>
            <p:nvPr userDrawn="1"/>
          </p:nvSpPr>
          <p:spPr>
            <a:xfrm>
              <a:off x="652075" y="3722850"/>
              <a:ext cx="902400" cy="310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Helvetica Neue"/>
                <a:buNone/>
              </a:pPr>
              <a:r>
                <a:rPr lang="en-GB" sz="1000" b="1" i="0" u="none" strike="noStrike" cap="none">
                  <a:solidFill>
                    <a:srgbClr val="000000"/>
                  </a:solidFill>
                  <a:latin typeface="Helvetica Neue"/>
                  <a:ea typeface="Helvetica Neue"/>
                  <a:cs typeface="Helvetica Neue"/>
                  <a:sym typeface="Helvetica Neue"/>
                </a:rPr>
                <a:t>@LDgovUK</a:t>
              </a:r>
              <a:endParaRPr sz="1000" b="1" i="0" u="none" strike="noStrike" cap="none">
                <a:solidFill>
                  <a:srgbClr val="000000"/>
                </a:solidFill>
                <a:latin typeface="Helvetica Neue"/>
                <a:ea typeface="Helvetica Neue"/>
                <a:cs typeface="Helvetica Neue"/>
                <a:sym typeface="Helvetica Neue"/>
              </a:endParaRPr>
            </a:p>
          </p:txBody>
        </p:sp>
        <p:pic>
          <p:nvPicPr>
            <p:cNvPr id="11" name="Google Shape;17;p2">
              <a:extLst>
                <a:ext uri="{FF2B5EF4-FFF2-40B4-BE49-F238E27FC236}">
                  <a16:creationId xmlns:a16="http://schemas.microsoft.com/office/drawing/2014/main" id="{8C10D01D-6613-6B66-682D-682E10D5B63D}"/>
                </a:ext>
              </a:extLst>
            </p:cNvPr>
            <p:cNvPicPr preferRelativeResize="0"/>
            <p:nvPr userDrawn="1"/>
          </p:nvPicPr>
          <p:blipFill rotWithShape="1">
            <a:blip r:embed="rId4">
              <a:alphaModFix/>
            </a:blip>
            <a:srcRect/>
            <a:stretch/>
          </p:blipFill>
          <p:spPr>
            <a:xfrm>
              <a:off x="513521" y="3852204"/>
              <a:ext cx="138550" cy="112751"/>
            </a:xfrm>
            <a:prstGeom prst="rect">
              <a:avLst/>
            </a:prstGeom>
            <a:noFill/>
            <a:ln>
              <a:noFill/>
            </a:ln>
          </p:spPr>
        </p:pic>
      </p:grpSp>
    </p:spTree>
    <p:extLst>
      <p:ext uri="{BB962C8B-B14F-4D97-AF65-F5344CB8AC3E}">
        <p14:creationId xmlns:p14="http://schemas.microsoft.com/office/powerpoint/2010/main" val="11076915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lide-pink-2-cols" preserve="1" userDrawn="1">
  <p:cSld name="Slide-pink-2-cols">
    <p:bg>
      <p:bgPr>
        <a:solidFill>
          <a:srgbClr val="E2C2D0"/>
        </a:solidFill>
        <a:effectLst/>
      </p:bgPr>
    </p:bg>
    <p:spTree>
      <p:nvGrpSpPr>
        <p:cNvPr id="1" name="Shape 72"/>
        <p:cNvGrpSpPr/>
        <p:nvPr/>
      </p:nvGrpSpPr>
      <p:grpSpPr>
        <a:xfrm>
          <a:off x="0" y="0"/>
          <a:ext cx="0" cy="0"/>
          <a:chOff x="0" y="0"/>
          <a:chExt cx="0" cy="0"/>
        </a:xfrm>
      </p:grpSpPr>
      <p:sp>
        <p:nvSpPr>
          <p:cNvPr id="73" name="Google Shape;73;p16"/>
          <p:cNvSpPr/>
          <p:nvPr/>
        </p:nvSpPr>
        <p:spPr>
          <a:xfrm>
            <a:off x="0" y="0"/>
            <a:ext cx="9144000" cy="9552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4" name="Text Placeholder 6">
            <a:extLst>
              <a:ext uri="{FF2B5EF4-FFF2-40B4-BE49-F238E27FC236}">
                <a16:creationId xmlns:a16="http://schemas.microsoft.com/office/drawing/2014/main" id="{F93952C7-FA41-962C-7328-3843A4553F9D}"/>
              </a:ext>
            </a:extLst>
          </p:cNvPr>
          <p:cNvSpPr>
            <a:spLocks noGrp="1"/>
          </p:cNvSpPr>
          <p:nvPr>
            <p:ph type="body" sz="quarter" idx="13" hasCustomPrompt="1"/>
          </p:nvPr>
        </p:nvSpPr>
        <p:spPr>
          <a:xfrm>
            <a:off x="381000" y="1095367"/>
            <a:ext cx="4140000" cy="3832234"/>
          </a:xfrm>
        </p:spPr>
        <p:txBody>
          <a:bodyPr lIns="0"/>
          <a:lstStyle>
            <a:lvl1pPr marL="0" indent="0">
              <a:buNone/>
              <a:defRPr sz="1800" b="1"/>
            </a:lvl1pPr>
            <a:lvl2pPr marL="0" indent="-284400">
              <a:spcBef>
                <a:spcPts val="0"/>
              </a:spcBef>
              <a:buSzPct val="117000"/>
              <a:buFont typeface="Arial" panose="020B0604020202020204" pitchFamily="34" charset="0"/>
              <a:buChar char="•"/>
              <a:defRPr sz="1800"/>
            </a:lvl2pPr>
          </a:lstStyle>
          <a:p>
            <a:pPr lvl="0"/>
            <a:r>
              <a:rPr lang="en-US"/>
              <a:t>The pros are:</a:t>
            </a:r>
            <a:br>
              <a:rPr lang="en-US"/>
            </a:br>
            <a:endParaRPr lang="en-US"/>
          </a:p>
          <a:p>
            <a:pPr lvl="1"/>
            <a:r>
              <a:rPr lang="en-US"/>
              <a:t>bullet 1</a:t>
            </a:r>
          </a:p>
          <a:p>
            <a:pPr lvl="1"/>
            <a:r>
              <a:rPr lang="en-US"/>
              <a:t>bullet 2</a:t>
            </a:r>
          </a:p>
          <a:p>
            <a:pPr lvl="1"/>
            <a:r>
              <a:rPr lang="en-US"/>
              <a:t>bullet 3</a:t>
            </a:r>
          </a:p>
        </p:txBody>
      </p:sp>
      <p:sp>
        <p:nvSpPr>
          <p:cNvPr id="6" name="Text Placeholder 6">
            <a:extLst>
              <a:ext uri="{FF2B5EF4-FFF2-40B4-BE49-F238E27FC236}">
                <a16:creationId xmlns:a16="http://schemas.microsoft.com/office/drawing/2014/main" id="{E415638B-B70A-D561-21DC-A5E2AA267FF0}"/>
              </a:ext>
            </a:extLst>
          </p:cNvPr>
          <p:cNvSpPr>
            <a:spLocks noGrp="1"/>
          </p:cNvSpPr>
          <p:nvPr>
            <p:ph type="body" sz="quarter" idx="14" hasCustomPrompt="1"/>
          </p:nvPr>
        </p:nvSpPr>
        <p:spPr>
          <a:xfrm>
            <a:off x="4572000" y="1095367"/>
            <a:ext cx="4140000" cy="3832234"/>
          </a:xfrm>
        </p:spPr>
        <p:txBody>
          <a:bodyPr lIns="0"/>
          <a:lstStyle>
            <a:lvl1pPr marL="0" indent="0">
              <a:buNone/>
              <a:defRPr sz="1800" b="1"/>
            </a:lvl1pPr>
            <a:lvl2pPr marL="0" indent="-284400">
              <a:spcBef>
                <a:spcPts val="0"/>
              </a:spcBef>
              <a:buSzPct val="117000"/>
              <a:buFont typeface="Arial" panose="020B0604020202020204" pitchFamily="34" charset="0"/>
              <a:buChar char="•"/>
              <a:defRPr sz="1800"/>
            </a:lvl2pPr>
          </a:lstStyle>
          <a:p>
            <a:pPr lvl="0"/>
            <a:r>
              <a:rPr lang="en-US"/>
              <a:t>The cons are:</a:t>
            </a:r>
            <a:br>
              <a:rPr lang="en-US"/>
            </a:br>
            <a:endParaRPr lang="en-US"/>
          </a:p>
          <a:p>
            <a:pPr lvl="1"/>
            <a:r>
              <a:rPr lang="en-US"/>
              <a:t>bullet 1</a:t>
            </a:r>
          </a:p>
          <a:p>
            <a:pPr lvl="1"/>
            <a:r>
              <a:rPr lang="en-US"/>
              <a:t>bullet 2</a:t>
            </a:r>
          </a:p>
          <a:p>
            <a:pPr lvl="1"/>
            <a:r>
              <a:rPr lang="en-US"/>
              <a:t>bullet 3</a:t>
            </a:r>
          </a:p>
        </p:txBody>
      </p:sp>
      <p:sp>
        <p:nvSpPr>
          <p:cNvPr id="7" name="Google Shape;34;p6">
            <a:extLst>
              <a:ext uri="{FF2B5EF4-FFF2-40B4-BE49-F238E27FC236}">
                <a16:creationId xmlns:a16="http://schemas.microsoft.com/office/drawing/2014/main" id="{6A19ED12-1CEE-A450-D9D6-A9AFDDB152CF}"/>
              </a:ext>
            </a:extLst>
          </p:cNvPr>
          <p:cNvSpPr txBox="1">
            <a:spLocks noGrp="1"/>
          </p:cNvSpPr>
          <p:nvPr>
            <p:ph type="title" hasCustomPrompt="1"/>
          </p:nvPr>
        </p:nvSpPr>
        <p:spPr>
          <a:xfrm>
            <a:off x="381159" y="191250"/>
            <a:ext cx="7991400" cy="572700"/>
          </a:xfrm>
          <a:prstGeom prst="rect">
            <a:avLst/>
          </a:prstGeom>
          <a:noFill/>
          <a:ln>
            <a:noFill/>
          </a:ln>
        </p:spPr>
        <p:txBody>
          <a:bodyPr spcFirstLastPara="1" wrap="square" lIns="0" tIns="91425" rIns="91425" bIns="91425" anchor="t" anchorCtr="0">
            <a:noAutofit/>
          </a:bodyPr>
          <a:lstStyle>
            <a:lvl1pPr lvl="0" algn="l" rtl="0">
              <a:lnSpc>
                <a:spcPct val="100000"/>
              </a:lnSpc>
              <a:spcBef>
                <a:spcPts val="0"/>
              </a:spcBef>
              <a:spcAft>
                <a:spcPts val="0"/>
              </a:spcAft>
              <a:buClr>
                <a:schemeClr val="lt1"/>
              </a:buClr>
              <a:buSzPts val="2800"/>
              <a:buNone/>
              <a:defRPr>
                <a:solidFill>
                  <a:schemeClr val="lt1"/>
                </a:solidFill>
              </a:defRPr>
            </a:lvl1pPr>
            <a:lvl2pPr lvl="1" algn="l" rtl="0">
              <a:lnSpc>
                <a:spcPct val="100000"/>
              </a:lnSpc>
              <a:spcBef>
                <a:spcPts val="0"/>
              </a:spcBef>
              <a:spcAft>
                <a:spcPts val="0"/>
              </a:spcAft>
              <a:buSzPts val="2000"/>
              <a:buNone/>
              <a:defRPr/>
            </a:lvl2pPr>
            <a:lvl3pPr lvl="2" algn="l" rtl="0">
              <a:lnSpc>
                <a:spcPct val="100000"/>
              </a:lnSpc>
              <a:spcBef>
                <a:spcPts val="0"/>
              </a:spcBef>
              <a:spcAft>
                <a:spcPts val="0"/>
              </a:spcAft>
              <a:buSzPts val="2000"/>
              <a:buNone/>
              <a:defRPr/>
            </a:lvl3pPr>
            <a:lvl4pPr lvl="3" algn="l" rtl="0">
              <a:lnSpc>
                <a:spcPct val="100000"/>
              </a:lnSpc>
              <a:spcBef>
                <a:spcPts val="0"/>
              </a:spcBef>
              <a:spcAft>
                <a:spcPts val="0"/>
              </a:spcAft>
              <a:buSzPts val="2000"/>
              <a:buNone/>
              <a:defRPr/>
            </a:lvl4pPr>
            <a:lvl5pPr lvl="4" algn="l" rtl="0">
              <a:lnSpc>
                <a:spcPct val="100000"/>
              </a:lnSpc>
              <a:spcBef>
                <a:spcPts val="0"/>
              </a:spcBef>
              <a:spcAft>
                <a:spcPts val="0"/>
              </a:spcAft>
              <a:buSzPts val="2000"/>
              <a:buNone/>
              <a:defRPr/>
            </a:lvl5pPr>
            <a:lvl6pPr lvl="5" algn="l" rtl="0">
              <a:lnSpc>
                <a:spcPct val="100000"/>
              </a:lnSpc>
              <a:spcBef>
                <a:spcPts val="0"/>
              </a:spcBef>
              <a:spcAft>
                <a:spcPts val="0"/>
              </a:spcAft>
              <a:buSzPts val="2000"/>
              <a:buNone/>
              <a:defRPr/>
            </a:lvl6pPr>
            <a:lvl7pPr lvl="6" algn="l" rtl="0">
              <a:lnSpc>
                <a:spcPct val="100000"/>
              </a:lnSpc>
              <a:spcBef>
                <a:spcPts val="0"/>
              </a:spcBef>
              <a:spcAft>
                <a:spcPts val="0"/>
              </a:spcAft>
              <a:buSzPts val="2000"/>
              <a:buNone/>
              <a:defRPr/>
            </a:lvl7pPr>
            <a:lvl8pPr lvl="7" algn="l" rtl="0">
              <a:lnSpc>
                <a:spcPct val="100000"/>
              </a:lnSpc>
              <a:spcBef>
                <a:spcPts val="0"/>
              </a:spcBef>
              <a:spcAft>
                <a:spcPts val="0"/>
              </a:spcAft>
              <a:buSzPts val="2000"/>
              <a:buNone/>
              <a:defRPr/>
            </a:lvl8pPr>
            <a:lvl9pPr lvl="8" algn="l" rtl="0">
              <a:lnSpc>
                <a:spcPct val="100000"/>
              </a:lnSpc>
              <a:spcBef>
                <a:spcPts val="0"/>
              </a:spcBef>
              <a:spcAft>
                <a:spcPts val="0"/>
              </a:spcAft>
              <a:buSzPts val="2000"/>
              <a:buNone/>
              <a:defRPr/>
            </a:lvl9pPr>
          </a:lstStyle>
          <a:p>
            <a:r>
              <a:rPr lang="en-US"/>
              <a:t>Slide title</a:t>
            </a:r>
            <a:endParaRPr/>
          </a:p>
        </p:txBody>
      </p:sp>
    </p:spTree>
    <p:extLst>
      <p:ext uri="{BB962C8B-B14F-4D97-AF65-F5344CB8AC3E}">
        <p14:creationId xmlns:p14="http://schemas.microsoft.com/office/powerpoint/2010/main" val="4222738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lide-pink" preserve="1" userDrawn="1">
  <p:cSld name="Slide-pink">
    <p:bg>
      <p:bgPr>
        <a:solidFill>
          <a:srgbClr val="E2C2D0"/>
        </a:solidFill>
        <a:effectLst/>
      </p:bgPr>
    </p:bg>
    <p:spTree>
      <p:nvGrpSpPr>
        <p:cNvPr id="1" name="Shape 72"/>
        <p:cNvGrpSpPr/>
        <p:nvPr/>
      </p:nvGrpSpPr>
      <p:grpSpPr>
        <a:xfrm>
          <a:off x="0" y="0"/>
          <a:ext cx="0" cy="0"/>
          <a:chOff x="0" y="0"/>
          <a:chExt cx="0" cy="0"/>
        </a:xfrm>
      </p:grpSpPr>
      <p:sp>
        <p:nvSpPr>
          <p:cNvPr id="73" name="Google Shape;73;p16"/>
          <p:cNvSpPr/>
          <p:nvPr/>
        </p:nvSpPr>
        <p:spPr>
          <a:xfrm>
            <a:off x="0" y="0"/>
            <a:ext cx="9144000" cy="9552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2" name="Google Shape;34;p6">
            <a:extLst>
              <a:ext uri="{FF2B5EF4-FFF2-40B4-BE49-F238E27FC236}">
                <a16:creationId xmlns:a16="http://schemas.microsoft.com/office/drawing/2014/main" id="{3ED4D218-9D0A-43E1-5433-0D0A86F478B3}"/>
              </a:ext>
            </a:extLst>
          </p:cNvPr>
          <p:cNvSpPr txBox="1">
            <a:spLocks noGrp="1"/>
          </p:cNvSpPr>
          <p:nvPr>
            <p:ph type="title" hasCustomPrompt="1"/>
          </p:nvPr>
        </p:nvSpPr>
        <p:spPr>
          <a:xfrm>
            <a:off x="381159" y="191250"/>
            <a:ext cx="7991400" cy="572700"/>
          </a:xfrm>
          <a:prstGeom prst="rect">
            <a:avLst/>
          </a:prstGeom>
          <a:noFill/>
          <a:ln>
            <a:noFill/>
          </a:ln>
        </p:spPr>
        <p:txBody>
          <a:bodyPr spcFirstLastPara="1" wrap="square" lIns="0" tIns="91425" rIns="91425" bIns="91425" anchor="t" anchorCtr="0">
            <a:noAutofit/>
          </a:bodyPr>
          <a:lstStyle>
            <a:lvl1pPr lvl="0" algn="l" rtl="0">
              <a:lnSpc>
                <a:spcPct val="100000"/>
              </a:lnSpc>
              <a:spcBef>
                <a:spcPts val="0"/>
              </a:spcBef>
              <a:spcAft>
                <a:spcPts val="0"/>
              </a:spcAft>
              <a:buClr>
                <a:schemeClr val="lt1"/>
              </a:buClr>
              <a:buSzPts val="2800"/>
              <a:buNone/>
              <a:defRPr>
                <a:solidFill>
                  <a:schemeClr val="lt1"/>
                </a:solidFill>
              </a:defRPr>
            </a:lvl1pPr>
            <a:lvl2pPr lvl="1" algn="l" rtl="0">
              <a:lnSpc>
                <a:spcPct val="100000"/>
              </a:lnSpc>
              <a:spcBef>
                <a:spcPts val="0"/>
              </a:spcBef>
              <a:spcAft>
                <a:spcPts val="0"/>
              </a:spcAft>
              <a:buSzPts val="2000"/>
              <a:buNone/>
              <a:defRPr/>
            </a:lvl2pPr>
            <a:lvl3pPr lvl="2" algn="l" rtl="0">
              <a:lnSpc>
                <a:spcPct val="100000"/>
              </a:lnSpc>
              <a:spcBef>
                <a:spcPts val="0"/>
              </a:spcBef>
              <a:spcAft>
                <a:spcPts val="0"/>
              </a:spcAft>
              <a:buSzPts val="2000"/>
              <a:buNone/>
              <a:defRPr/>
            </a:lvl3pPr>
            <a:lvl4pPr lvl="3" algn="l" rtl="0">
              <a:lnSpc>
                <a:spcPct val="100000"/>
              </a:lnSpc>
              <a:spcBef>
                <a:spcPts val="0"/>
              </a:spcBef>
              <a:spcAft>
                <a:spcPts val="0"/>
              </a:spcAft>
              <a:buSzPts val="2000"/>
              <a:buNone/>
              <a:defRPr/>
            </a:lvl4pPr>
            <a:lvl5pPr lvl="4" algn="l" rtl="0">
              <a:lnSpc>
                <a:spcPct val="100000"/>
              </a:lnSpc>
              <a:spcBef>
                <a:spcPts val="0"/>
              </a:spcBef>
              <a:spcAft>
                <a:spcPts val="0"/>
              </a:spcAft>
              <a:buSzPts val="2000"/>
              <a:buNone/>
              <a:defRPr/>
            </a:lvl5pPr>
            <a:lvl6pPr lvl="5" algn="l" rtl="0">
              <a:lnSpc>
                <a:spcPct val="100000"/>
              </a:lnSpc>
              <a:spcBef>
                <a:spcPts val="0"/>
              </a:spcBef>
              <a:spcAft>
                <a:spcPts val="0"/>
              </a:spcAft>
              <a:buSzPts val="2000"/>
              <a:buNone/>
              <a:defRPr/>
            </a:lvl6pPr>
            <a:lvl7pPr lvl="6" algn="l" rtl="0">
              <a:lnSpc>
                <a:spcPct val="100000"/>
              </a:lnSpc>
              <a:spcBef>
                <a:spcPts val="0"/>
              </a:spcBef>
              <a:spcAft>
                <a:spcPts val="0"/>
              </a:spcAft>
              <a:buSzPts val="2000"/>
              <a:buNone/>
              <a:defRPr/>
            </a:lvl7pPr>
            <a:lvl8pPr lvl="7" algn="l" rtl="0">
              <a:lnSpc>
                <a:spcPct val="100000"/>
              </a:lnSpc>
              <a:spcBef>
                <a:spcPts val="0"/>
              </a:spcBef>
              <a:spcAft>
                <a:spcPts val="0"/>
              </a:spcAft>
              <a:buSzPts val="2000"/>
              <a:buNone/>
              <a:defRPr/>
            </a:lvl8pPr>
            <a:lvl9pPr lvl="8" algn="l" rtl="0">
              <a:lnSpc>
                <a:spcPct val="100000"/>
              </a:lnSpc>
              <a:spcBef>
                <a:spcPts val="0"/>
              </a:spcBef>
              <a:spcAft>
                <a:spcPts val="0"/>
              </a:spcAft>
              <a:buSzPts val="2000"/>
              <a:buNone/>
              <a:defRPr/>
            </a:lvl9pPr>
          </a:lstStyle>
          <a:p>
            <a:r>
              <a:rPr lang="en-US"/>
              <a:t>Slide title</a:t>
            </a:r>
            <a:endParaRPr/>
          </a:p>
        </p:txBody>
      </p:sp>
      <p:sp>
        <p:nvSpPr>
          <p:cNvPr id="4" name="Google Shape;35;p6">
            <a:extLst>
              <a:ext uri="{FF2B5EF4-FFF2-40B4-BE49-F238E27FC236}">
                <a16:creationId xmlns:a16="http://schemas.microsoft.com/office/drawing/2014/main" id="{2151DA57-F51C-A570-6AD8-47995D45F2BA}"/>
              </a:ext>
            </a:extLst>
          </p:cNvPr>
          <p:cNvSpPr txBox="1">
            <a:spLocks noGrp="1"/>
          </p:cNvSpPr>
          <p:nvPr>
            <p:ph type="body" idx="1" hasCustomPrompt="1"/>
          </p:nvPr>
        </p:nvSpPr>
        <p:spPr>
          <a:xfrm>
            <a:off x="381158" y="1120724"/>
            <a:ext cx="8380221" cy="3831526"/>
          </a:xfrm>
          <a:prstGeom prst="rect">
            <a:avLst/>
          </a:prstGeom>
          <a:noFill/>
          <a:ln>
            <a:noFill/>
          </a:ln>
        </p:spPr>
        <p:txBody>
          <a:bodyPr spcFirstLastPara="1" wrap="square" lIns="0" tIns="91425" rIns="91425" bIns="91425" anchor="t" anchorCtr="0">
            <a:noAutofit/>
          </a:bodyPr>
          <a:lstStyle>
            <a:lvl1pPr marL="0" lvl="0" indent="0" algn="l" rtl="0">
              <a:lnSpc>
                <a:spcPct val="100000"/>
              </a:lnSpc>
              <a:spcBef>
                <a:spcPts val="0"/>
              </a:spcBef>
              <a:spcAft>
                <a:spcPts val="0"/>
              </a:spcAft>
              <a:buSzPct val="135000"/>
              <a:buFont typeface="Arial" panose="020B0604020202020204" pitchFamily="34" charset="0"/>
              <a:buNone/>
              <a:defRPr sz="1800"/>
            </a:lvl1pPr>
            <a:lvl2pPr marL="914400" lvl="1" indent="-342900" algn="l" rtl="0">
              <a:lnSpc>
                <a:spcPct val="100000"/>
              </a:lnSpc>
              <a:spcBef>
                <a:spcPts val="1500"/>
              </a:spcBef>
              <a:spcAft>
                <a:spcPts val="0"/>
              </a:spcAft>
              <a:buSzPts val="1800"/>
              <a:buChar char="–"/>
              <a:defRPr sz="1800"/>
            </a:lvl2pPr>
            <a:lvl3pPr marL="1371600" lvl="2" indent="-342900" algn="l" rtl="0">
              <a:lnSpc>
                <a:spcPct val="100000"/>
              </a:lnSpc>
              <a:spcBef>
                <a:spcPts val="1500"/>
              </a:spcBef>
              <a:spcAft>
                <a:spcPts val="0"/>
              </a:spcAft>
              <a:buSzPts val="1800"/>
              <a:buChar char="•"/>
              <a:defRPr sz="1800"/>
            </a:lvl3pPr>
            <a:lvl4pPr marL="1828800" lvl="3" indent="-342900" algn="l" rtl="0">
              <a:lnSpc>
                <a:spcPct val="100000"/>
              </a:lnSpc>
              <a:spcBef>
                <a:spcPts val="1500"/>
              </a:spcBef>
              <a:spcAft>
                <a:spcPts val="0"/>
              </a:spcAft>
              <a:buSzPts val="1800"/>
              <a:buChar char="﹘"/>
              <a:defRPr sz="1800"/>
            </a:lvl4pPr>
            <a:lvl5pPr marL="2286000" lvl="4" indent="-342900" algn="l" rtl="0">
              <a:lnSpc>
                <a:spcPct val="100000"/>
              </a:lnSpc>
              <a:spcBef>
                <a:spcPts val="1500"/>
              </a:spcBef>
              <a:spcAft>
                <a:spcPts val="0"/>
              </a:spcAft>
              <a:buSzPts val="1800"/>
              <a:buChar char="•"/>
              <a:defRPr sz="1800"/>
            </a:lvl5pPr>
            <a:lvl6pPr marL="2743200" lvl="5" indent="-342900" algn="l" rtl="0">
              <a:lnSpc>
                <a:spcPct val="100000"/>
              </a:lnSpc>
              <a:spcBef>
                <a:spcPts val="1500"/>
              </a:spcBef>
              <a:spcAft>
                <a:spcPts val="0"/>
              </a:spcAft>
              <a:buSzPts val="1800"/>
              <a:buChar char="﹘"/>
              <a:defRPr sz="1800"/>
            </a:lvl6pPr>
            <a:lvl7pPr marL="3200400" lvl="6" indent="-342900" algn="l" rtl="0">
              <a:lnSpc>
                <a:spcPct val="100000"/>
              </a:lnSpc>
              <a:spcBef>
                <a:spcPts val="1500"/>
              </a:spcBef>
              <a:spcAft>
                <a:spcPts val="0"/>
              </a:spcAft>
              <a:buSzPts val="1800"/>
              <a:buChar char="•"/>
              <a:defRPr sz="1800"/>
            </a:lvl7pPr>
            <a:lvl8pPr marL="3657600" lvl="7" indent="-342900" algn="l" rtl="0">
              <a:lnSpc>
                <a:spcPct val="100000"/>
              </a:lnSpc>
              <a:spcBef>
                <a:spcPts val="1500"/>
              </a:spcBef>
              <a:spcAft>
                <a:spcPts val="0"/>
              </a:spcAft>
              <a:buSzPts val="1800"/>
              <a:buChar char="﹘"/>
              <a:defRPr sz="1800"/>
            </a:lvl8pPr>
            <a:lvl9pPr marL="4114800" lvl="8" indent="-342900" algn="l" rtl="0">
              <a:lnSpc>
                <a:spcPct val="100000"/>
              </a:lnSpc>
              <a:spcBef>
                <a:spcPts val="1500"/>
              </a:spcBef>
              <a:spcAft>
                <a:spcPts val="1500"/>
              </a:spcAft>
              <a:buSzPts val="1800"/>
              <a:buChar char="•"/>
              <a:defRPr sz="1800"/>
            </a:lvl9pPr>
          </a:lstStyle>
          <a:p>
            <a:br>
              <a:rPr lang="en-US"/>
            </a:br>
            <a:br>
              <a:rPr lang="en-US"/>
            </a:br>
            <a:endParaRPr/>
          </a:p>
        </p:txBody>
      </p:sp>
    </p:spTree>
    <p:extLst>
      <p:ext uri="{BB962C8B-B14F-4D97-AF65-F5344CB8AC3E}">
        <p14:creationId xmlns:p14="http://schemas.microsoft.com/office/powerpoint/2010/main" val="3012085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lide-pnk-img-big" preserve="1" userDrawn="1">
  <p:cSld name="Slide-pnk-img-big">
    <p:bg>
      <p:bgPr>
        <a:solidFill>
          <a:srgbClr val="E2C2D0"/>
        </a:solidFill>
        <a:effectLst/>
      </p:bgPr>
    </p:bg>
    <p:spTree>
      <p:nvGrpSpPr>
        <p:cNvPr id="1" name="Shape 52"/>
        <p:cNvGrpSpPr/>
        <p:nvPr/>
      </p:nvGrpSpPr>
      <p:grpSpPr>
        <a:xfrm>
          <a:off x="0" y="0"/>
          <a:ext cx="0" cy="0"/>
          <a:chOff x="0" y="0"/>
          <a:chExt cx="0" cy="0"/>
        </a:xfrm>
      </p:grpSpPr>
      <p:sp>
        <p:nvSpPr>
          <p:cNvPr id="53" name="Google Shape;53;p11"/>
          <p:cNvSpPr/>
          <p:nvPr userDrawn="1"/>
        </p:nvSpPr>
        <p:spPr>
          <a:xfrm>
            <a:off x="0" y="0"/>
            <a:ext cx="9144000" cy="9552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2" name="Google Shape;34;p6">
            <a:extLst>
              <a:ext uri="{FF2B5EF4-FFF2-40B4-BE49-F238E27FC236}">
                <a16:creationId xmlns:a16="http://schemas.microsoft.com/office/drawing/2014/main" id="{3E10A3AB-6EDE-7D6D-4DCF-F197BE99ACDA}"/>
              </a:ext>
            </a:extLst>
          </p:cNvPr>
          <p:cNvSpPr txBox="1">
            <a:spLocks noGrp="1"/>
          </p:cNvSpPr>
          <p:nvPr>
            <p:ph type="title" hasCustomPrompt="1"/>
          </p:nvPr>
        </p:nvSpPr>
        <p:spPr>
          <a:xfrm>
            <a:off x="381159" y="191250"/>
            <a:ext cx="7991400" cy="572700"/>
          </a:xfrm>
          <a:prstGeom prst="rect">
            <a:avLst/>
          </a:prstGeom>
          <a:noFill/>
          <a:ln>
            <a:noFill/>
          </a:ln>
        </p:spPr>
        <p:txBody>
          <a:bodyPr spcFirstLastPara="1" wrap="square" lIns="0" tIns="91425" rIns="91425" bIns="91425" anchor="t" anchorCtr="0">
            <a:noAutofit/>
          </a:bodyPr>
          <a:lstStyle>
            <a:lvl1pPr lvl="0" algn="l" rtl="0">
              <a:lnSpc>
                <a:spcPct val="100000"/>
              </a:lnSpc>
              <a:spcBef>
                <a:spcPts val="0"/>
              </a:spcBef>
              <a:spcAft>
                <a:spcPts val="0"/>
              </a:spcAft>
              <a:buClr>
                <a:schemeClr val="lt1"/>
              </a:buClr>
              <a:buSzPts val="2800"/>
              <a:buNone/>
              <a:defRPr>
                <a:solidFill>
                  <a:schemeClr val="lt1"/>
                </a:solidFill>
              </a:defRPr>
            </a:lvl1pPr>
            <a:lvl2pPr lvl="1" algn="l" rtl="0">
              <a:lnSpc>
                <a:spcPct val="100000"/>
              </a:lnSpc>
              <a:spcBef>
                <a:spcPts val="0"/>
              </a:spcBef>
              <a:spcAft>
                <a:spcPts val="0"/>
              </a:spcAft>
              <a:buSzPts val="2000"/>
              <a:buNone/>
              <a:defRPr/>
            </a:lvl2pPr>
            <a:lvl3pPr lvl="2" algn="l" rtl="0">
              <a:lnSpc>
                <a:spcPct val="100000"/>
              </a:lnSpc>
              <a:spcBef>
                <a:spcPts val="0"/>
              </a:spcBef>
              <a:spcAft>
                <a:spcPts val="0"/>
              </a:spcAft>
              <a:buSzPts val="2000"/>
              <a:buNone/>
              <a:defRPr/>
            </a:lvl3pPr>
            <a:lvl4pPr lvl="3" algn="l" rtl="0">
              <a:lnSpc>
                <a:spcPct val="100000"/>
              </a:lnSpc>
              <a:spcBef>
                <a:spcPts val="0"/>
              </a:spcBef>
              <a:spcAft>
                <a:spcPts val="0"/>
              </a:spcAft>
              <a:buSzPts val="2000"/>
              <a:buNone/>
              <a:defRPr/>
            </a:lvl4pPr>
            <a:lvl5pPr lvl="4" algn="l" rtl="0">
              <a:lnSpc>
                <a:spcPct val="100000"/>
              </a:lnSpc>
              <a:spcBef>
                <a:spcPts val="0"/>
              </a:spcBef>
              <a:spcAft>
                <a:spcPts val="0"/>
              </a:spcAft>
              <a:buSzPts val="2000"/>
              <a:buNone/>
              <a:defRPr/>
            </a:lvl5pPr>
            <a:lvl6pPr lvl="5" algn="l" rtl="0">
              <a:lnSpc>
                <a:spcPct val="100000"/>
              </a:lnSpc>
              <a:spcBef>
                <a:spcPts val="0"/>
              </a:spcBef>
              <a:spcAft>
                <a:spcPts val="0"/>
              </a:spcAft>
              <a:buSzPts val="2000"/>
              <a:buNone/>
              <a:defRPr/>
            </a:lvl6pPr>
            <a:lvl7pPr lvl="6" algn="l" rtl="0">
              <a:lnSpc>
                <a:spcPct val="100000"/>
              </a:lnSpc>
              <a:spcBef>
                <a:spcPts val="0"/>
              </a:spcBef>
              <a:spcAft>
                <a:spcPts val="0"/>
              </a:spcAft>
              <a:buSzPts val="2000"/>
              <a:buNone/>
              <a:defRPr/>
            </a:lvl7pPr>
            <a:lvl8pPr lvl="7" algn="l" rtl="0">
              <a:lnSpc>
                <a:spcPct val="100000"/>
              </a:lnSpc>
              <a:spcBef>
                <a:spcPts val="0"/>
              </a:spcBef>
              <a:spcAft>
                <a:spcPts val="0"/>
              </a:spcAft>
              <a:buSzPts val="2000"/>
              <a:buNone/>
              <a:defRPr/>
            </a:lvl8pPr>
            <a:lvl9pPr lvl="8" algn="l" rtl="0">
              <a:lnSpc>
                <a:spcPct val="100000"/>
              </a:lnSpc>
              <a:spcBef>
                <a:spcPts val="0"/>
              </a:spcBef>
              <a:spcAft>
                <a:spcPts val="0"/>
              </a:spcAft>
              <a:buSzPts val="2000"/>
              <a:buNone/>
              <a:defRPr/>
            </a:lvl9pPr>
          </a:lstStyle>
          <a:p>
            <a:r>
              <a:rPr lang="en-US"/>
              <a:t>Slide title</a:t>
            </a:r>
            <a:endParaRPr/>
          </a:p>
        </p:txBody>
      </p:sp>
      <p:sp>
        <p:nvSpPr>
          <p:cNvPr id="7" name="Google Shape;35;p6">
            <a:extLst>
              <a:ext uri="{FF2B5EF4-FFF2-40B4-BE49-F238E27FC236}">
                <a16:creationId xmlns:a16="http://schemas.microsoft.com/office/drawing/2014/main" id="{1717B8B5-037A-88F2-272F-B9080841163C}"/>
              </a:ext>
            </a:extLst>
          </p:cNvPr>
          <p:cNvSpPr txBox="1">
            <a:spLocks noGrp="1"/>
          </p:cNvSpPr>
          <p:nvPr>
            <p:ph type="body" idx="1" hasCustomPrompt="1"/>
          </p:nvPr>
        </p:nvSpPr>
        <p:spPr>
          <a:xfrm>
            <a:off x="381160" y="1120724"/>
            <a:ext cx="2465408" cy="3831526"/>
          </a:xfrm>
          <a:prstGeom prst="rect">
            <a:avLst/>
          </a:prstGeom>
          <a:noFill/>
          <a:ln>
            <a:noFill/>
          </a:ln>
        </p:spPr>
        <p:txBody>
          <a:bodyPr spcFirstLastPara="1" wrap="square" lIns="0" tIns="91425" rIns="91425" bIns="91425" anchor="t" anchorCtr="0">
            <a:noAutofit/>
          </a:bodyPr>
          <a:lstStyle>
            <a:lvl1pPr marL="0" lvl="0" indent="0" algn="l" rtl="0">
              <a:lnSpc>
                <a:spcPct val="100000"/>
              </a:lnSpc>
              <a:spcBef>
                <a:spcPts val="0"/>
              </a:spcBef>
              <a:spcAft>
                <a:spcPts val="0"/>
              </a:spcAft>
              <a:buSzPct val="135000"/>
              <a:buFont typeface="Arial" panose="020B0604020202020204" pitchFamily="34" charset="0"/>
              <a:buNone/>
              <a:defRPr sz="1800"/>
            </a:lvl1pPr>
            <a:lvl2pPr marL="914400" lvl="1" indent="-342900" algn="l" rtl="0">
              <a:lnSpc>
                <a:spcPct val="100000"/>
              </a:lnSpc>
              <a:spcBef>
                <a:spcPts val="1500"/>
              </a:spcBef>
              <a:spcAft>
                <a:spcPts val="0"/>
              </a:spcAft>
              <a:buSzPts val="1800"/>
              <a:buChar char="–"/>
              <a:defRPr sz="1800"/>
            </a:lvl2pPr>
            <a:lvl3pPr marL="1371600" lvl="2" indent="-342900" algn="l" rtl="0">
              <a:lnSpc>
                <a:spcPct val="100000"/>
              </a:lnSpc>
              <a:spcBef>
                <a:spcPts val="1500"/>
              </a:spcBef>
              <a:spcAft>
                <a:spcPts val="0"/>
              </a:spcAft>
              <a:buSzPts val="1800"/>
              <a:buChar char="•"/>
              <a:defRPr sz="1800"/>
            </a:lvl3pPr>
            <a:lvl4pPr marL="1828800" lvl="3" indent="-342900" algn="l" rtl="0">
              <a:lnSpc>
                <a:spcPct val="100000"/>
              </a:lnSpc>
              <a:spcBef>
                <a:spcPts val="1500"/>
              </a:spcBef>
              <a:spcAft>
                <a:spcPts val="0"/>
              </a:spcAft>
              <a:buSzPts val="1800"/>
              <a:buChar char="﹘"/>
              <a:defRPr sz="1800"/>
            </a:lvl4pPr>
            <a:lvl5pPr marL="2286000" lvl="4" indent="-342900" algn="l" rtl="0">
              <a:lnSpc>
                <a:spcPct val="100000"/>
              </a:lnSpc>
              <a:spcBef>
                <a:spcPts val="1500"/>
              </a:spcBef>
              <a:spcAft>
                <a:spcPts val="0"/>
              </a:spcAft>
              <a:buSzPts val="1800"/>
              <a:buChar char="•"/>
              <a:defRPr sz="1800"/>
            </a:lvl5pPr>
            <a:lvl6pPr marL="2743200" lvl="5" indent="-342900" algn="l" rtl="0">
              <a:lnSpc>
                <a:spcPct val="100000"/>
              </a:lnSpc>
              <a:spcBef>
                <a:spcPts val="1500"/>
              </a:spcBef>
              <a:spcAft>
                <a:spcPts val="0"/>
              </a:spcAft>
              <a:buSzPts val="1800"/>
              <a:buChar char="﹘"/>
              <a:defRPr sz="1800"/>
            </a:lvl6pPr>
            <a:lvl7pPr marL="3200400" lvl="6" indent="-342900" algn="l" rtl="0">
              <a:lnSpc>
                <a:spcPct val="100000"/>
              </a:lnSpc>
              <a:spcBef>
                <a:spcPts val="1500"/>
              </a:spcBef>
              <a:spcAft>
                <a:spcPts val="0"/>
              </a:spcAft>
              <a:buSzPts val="1800"/>
              <a:buChar char="•"/>
              <a:defRPr sz="1800"/>
            </a:lvl7pPr>
            <a:lvl8pPr marL="3657600" lvl="7" indent="-342900" algn="l" rtl="0">
              <a:lnSpc>
                <a:spcPct val="100000"/>
              </a:lnSpc>
              <a:spcBef>
                <a:spcPts val="1500"/>
              </a:spcBef>
              <a:spcAft>
                <a:spcPts val="0"/>
              </a:spcAft>
              <a:buSzPts val="1800"/>
              <a:buChar char="﹘"/>
              <a:defRPr sz="1800"/>
            </a:lvl8pPr>
            <a:lvl9pPr marL="4114800" lvl="8" indent="-342900" algn="l" rtl="0">
              <a:lnSpc>
                <a:spcPct val="100000"/>
              </a:lnSpc>
              <a:spcBef>
                <a:spcPts val="1500"/>
              </a:spcBef>
              <a:spcAft>
                <a:spcPts val="1500"/>
              </a:spcAft>
              <a:buSzPts val="1800"/>
              <a:buChar char="•"/>
              <a:defRPr sz="1800"/>
            </a:lvl9pPr>
          </a:lstStyle>
          <a:p>
            <a:br>
              <a:rPr lang="en-US"/>
            </a:br>
            <a:br>
              <a:rPr lang="en-US"/>
            </a:br>
            <a:endParaRPr/>
          </a:p>
        </p:txBody>
      </p:sp>
      <p:sp>
        <p:nvSpPr>
          <p:cNvPr id="8" name="Google Shape;90;p20">
            <a:extLst>
              <a:ext uri="{FF2B5EF4-FFF2-40B4-BE49-F238E27FC236}">
                <a16:creationId xmlns:a16="http://schemas.microsoft.com/office/drawing/2014/main" id="{E4D0BA68-A22D-DE03-5C6F-AFF663FA5519}"/>
              </a:ext>
            </a:extLst>
          </p:cNvPr>
          <p:cNvSpPr/>
          <p:nvPr userDrawn="1"/>
        </p:nvSpPr>
        <p:spPr>
          <a:xfrm>
            <a:off x="2948468" y="961685"/>
            <a:ext cx="6202067" cy="4188174"/>
          </a:xfrm>
          <a:prstGeom prst="rect">
            <a:avLst/>
          </a:prstGeom>
          <a:solidFill>
            <a:schemeClr val="bg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999999"/>
                </a:solidFill>
                <a:latin typeface="Helvetica Neue"/>
                <a:ea typeface="Helvetica Neue"/>
                <a:cs typeface="Helvetica Neue"/>
                <a:sym typeface="Helvetica Neue"/>
              </a:rPr>
              <a:t>Cover up this box with an image</a:t>
            </a:r>
            <a:endParaRPr sz="1200" b="0" i="0" u="none" strike="noStrike" cap="none">
              <a:solidFill>
                <a:srgbClr val="999999"/>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915994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lide-blu-img-big" preserve="1" userDrawn="1">
  <p:cSld name="Slide-blu-img-big">
    <p:bg>
      <p:bgPr>
        <a:solidFill>
          <a:srgbClr val="B8CADC"/>
        </a:solidFill>
        <a:effectLst/>
      </p:bgPr>
    </p:bg>
    <p:spTree>
      <p:nvGrpSpPr>
        <p:cNvPr id="1" name="Shape 52"/>
        <p:cNvGrpSpPr/>
        <p:nvPr/>
      </p:nvGrpSpPr>
      <p:grpSpPr>
        <a:xfrm>
          <a:off x="0" y="0"/>
          <a:ext cx="0" cy="0"/>
          <a:chOff x="0" y="0"/>
          <a:chExt cx="0" cy="0"/>
        </a:xfrm>
      </p:grpSpPr>
      <p:sp>
        <p:nvSpPr>
          <p:cNvPr id="53" name="Google Shape;53;p11"/>
          <p:cNvSpPr/>
          <p:nvPr userDrawn="1"/>
        </p:nvSpPr>
        <p:spPr>
          <a:xfrm>
            <a:off x="0" y="0"/>
            <a:ext cx="9144000" cy="9552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2" name="Google Shape;34;p6">
            <a:extLst>
              <a:ext uri="{FF2B5EF4-FFF2-40B4-BE49-F238E27FC236}">
                <a16:creationId xmlns:a16="http://schemas.microsoft.com/office/drawing/2014/main" id="{3E10A3AB-6EDE-7D6D-4DCF-F197BE99ACDA}"/>
              </a:ext>
            </a:extLst>
          </p:cNvPr>
          <p:cNvSpPr txBox="1">
            <a:spLocks noGrp="1"/>
          </p:cNvSpPr>
          <p:nvPr>
            <p:ph type="title" hasCustomPrompt="1"/>
          </p:nvPr>
        </p:nvSpPr>
        <p:spPr>
          <a:xfrm>
            <a:off x="381159" y="191250"/>
            <a:ext cx="7991400" cy="572700"/>
          </a:xfrm>
          <a:prstGeom prst="rect">
            <a:avLst/>
          </a:prstGeom>
          <a:noFill/>
          <a:ln>
            <a:noFill/>
          </a:ln>
        </p:spPr>
        <p:txBody>
          <a:bodyPr spcFirstLastPara="1" wrap="square" lIns="0" tIns="91425" rIns="91425" bIns="91425" anchor="t" anchorCtr="0">
            <a:noAutofit/>
          </a:bodyPr>
          <a:lstStyle>
            <a:lvl1pPr lvl="0" algn="l" rtl="0">
              <a:lnSpc>
                <a:spcPct val="100000"/>
              </a:lnSpc>
              <a:spcBef>
                <a:spcPts val="0"/>
              </a:spcBef>
              <a:spcAft>
                <a:spcPts val="0"/>
              </a:spcAft>
              <a:buClr>
                <a:schemeClr val="lt1"/>
              </a:buClr>
              <a:buSzPts val="2800"/>
              <a:buNone/>
              <a:defRPr>
                <a:solidFill>
                  <a:schemeClr val="lt1"/>
                </a:solidFill>
              </a:defRPr>
            </a:lvl1pPr>
            <a:lvl2pPr lvl="1" algn="l" rtl="0">
              <a:lnSpc>
                <a:spcPct val="100000"/>
              </a:lnSpc>
              <a:spcBef>
                <a:spcPts val="0"/>
              </a:spcBef>
              <a:spcAft>
                <a:spcPts val="0"/>
              </a:spcAft>
              <a:buSzPts val="2000"/>
              <a:buNone/>
              <a:defRPr/>
            </a:lvl2pPr>
            <a:lvl3pPr lvl="2" algn="l" rtl="0">
              <a:lnSpc>
                <a:spcPct val="100000"/>
              </a:lnSpc>
              <a:spcBef>
                <a:spcPts val="0"/>
              </a:spcBef>
              <a:spcAft>
                <a:spcPts val="0"/>
              </a:spcAft>
              <a:buSzPts val="2000"/>
              <a:buNone/>
              <a:defRPr/>
            </a:lvl3pPr>
            <a:lvl4pPr lvl="3" algn="l" rtl="0">
              <a:lnSpc>
                <a:spcPct val="100000"/>
              </a:lnSpc>
              <a:spcBef>
                <a:spcPts val="0"/>
              </a:spcBef>
              <a:spcAft>
                <a:spcPts val="0"/>
              </a:spcAft>
              <a:buSzPts val="2000"/>
              <a:buNone/>
              <a:defRPr/>
            </a:lvl4pPr>
            <a:lvl5pPr lvl="4" algn="l" rtl="0">
              <a:lnSpc>
                <a:spcPct val="100000"/>
              </a:lnSpc>
              <a:spcBef>
                <a:spcPts val="0"/>
              </a:spcBef>
              <a:spcAft>
                <a:spcPts val="0"/>
              </a:spcAft>
              <a:buSzPts val="2000"/>
              <a:buNone/>
              <a:defRPr/>
            </a:lvl5pPr>
            <a:lvl6pPr lvl="5" algn="l" rtl="0">
              <a:lnSpc>
                <a:spcPct val="100000"/>
              </a:lnSpc>
              <a:spcBef>
                <a:spcPts val="0"/>
              </a:spcBef>
              <a:spcAft>
                <a:spcPts val="0"/>
              </a:spcAft>
              <a:buSzPts val="2000"/>
              <a:buNone/>
              <a:defRPr/>
            </a:lvl6pPr>
            <a:lvl7pPr lvl="6" algn="l" rtl="0">
              <a:lnSpc>
                <a:spcPct val="100000"/>
              </a:lnSpc>
              <a:spcBef>
                <a:spcPts val="0"/>
              </a:spcBef>
              <a:spcAft>
                <a:spcPts val="0"/>
              </a:spcAft>
              <a:buSzPts val="2000"/>
              <a:buNone/>
              <a:defRPr/>
            </a:lvl7pPr>
            <a:lvl8pPr lvl="7" algn="l" rtl="0">
              <a:lnSpc>
                <a:spcPct val="100000"/>
              </a:lnSpc>
              <a:spcBef>
                <a:spcPts val="0"/>
              </a:spcBef>
              <a:spcAft>
                <a:spcPts val="0"/>
              </a:spcAft>
              <a:buSzPts val="2000"/>
              <a:buNone/>
              <a:defRPr/>
            </a:lvl8pPr>
            <a:lvl9pPr lvl="8" algn="l" rtl="0">
              <a:lnSpc>
                <a:spcPct val="100000"/>
              </a:lnSpc>
              <a:spcBef>
                <a:spcPts val="0"/>
              </a:spcBef>
              <a:spcAft>
                <a:spcPts val="0"/>
              </a:spcAft>
              <a:buSzPts val="2000"/>
              <a:buNone/>
              <a:defRPr/>
            </a:lvl9pPr>
          </a:lstStyle>
          <a:p>
            <a:r>
              <a:rPr lang="en-US"/>
              <a:t>Slide title</a:t>
            </a:r>
            <a:endParaRPr/>
          </a:p>
        </p:txBody>
      </p:sp>
      <p:sp>
        <p:nvSpPr>
          <p:cNvPr id="5" name="Google Shape;35;p6">
            <a:extLst>
              <a:ext uri="{FF2B5EF4-FFF2-40B4-BE49-F238E27FC236}">
                <a16:creationId xmlns:a16="http://schemas.microsoft.com/office/drawing/2014/main" id="{EACD75F3-CB72-8F03-4933-1F1EE19D1F92}"/>
              </a:ext>
            </a:extLst>
          </p:cNvPr>
          <p:cNvSpPr txBox="1">
            <a:spLocks noGrp="1"/>
          </p:cNvSpPr>
          <p:nvPr>
            <p:ph type="body" idx="1" hasCustomPrompt="1"/>
          </p:nvPr>
        </p:nvSpPr>
        <p:spPr>
          <a:xfrm>
            <a:off x="381160" y="1120724"/>
            <a:ext cx="2465408" cy="3831526"/>
          </a:xfrm>
          <a:prstGeom prst="rect">
            <a:avLst/>
          </a:prstGeom>
          <a:noFill/>
          <a:ln>
            <a:noFill/>
          </a:ln>
        </p:spPr>
        <p:txBody>
          <a:bodyPr spcFirstLastPara="1" wrap="square" lIns="0" tIns="91425" rIns="91425" bIns="91425" anchor="t" anchorCtr="0">
            <a:noAutofit/>
          </a:bodyPr>
          <a:lstStyle>
            <a:lvl1pPr marL="0" lvl="0" indent="0" algn="l" rtl="0">
              <a:lnSpc>
                <a:spcPct val="100000"/>
              </a:lnSpc>
              <a:spcBef>
                <a:spcPts val="0"/>
              </a:spcBef>
              <a:spcAft>
                <a:spcPts val="0"/>
              </a:spcAft>
              <a:buSzPct val="135000"/>
              <a:buFont typeface="Arial" panose="020B0604020202020204" pitchFamily="34" charset="0"/>
              <a:buNone/>
              <a:defRPr sz="1800"/>
            </a:lvl1pPr>
            <a:lvl2pPr marL="914400" lvl="1" indent="-342900" algn="l" rtl="0">
              <a:lnSpc>
                <a:spcPct val="100000"/>
              </a:lnSpc>
              <a:spcBef>
                <a:spcPts val="1500"/>
              </a:spcBef>
              <a:spcAft>
                <a:spcPts val="0"/>
              </a:spcAft>
              <a:buSzPts val="1800"/>
              <a:buChar char="–"/>
              <a:defRPr sz="1800"/>
            </a:lvl2pPr>
            <a:lvl3pPr marL="1371600" lvl="2" indent="-342900" algn="l" rtl="0">
              <a:lnSpc>
                <a:spcPct val="100000"/>
              </a:lnSpc>
              <a:spcBef>
                <a:spcPts val="1500"/>
              </a:spcBef>
              <a:spcAft>
                <a:spcPts val="0"/>
              </a:spcAft>
              <a:buSzPts val="1800"/>
              <a:buChar char="•"/>
              <a:defRPr sz="1800"/>
            </a:lvl3pPr>
            <a:lvl4pPr marL="1828800" lvl="3" indent="-342900" algn="l" rtl="0">
              <a:lnSpc>
                <a:spcPct val="100000"/>
              </a:lnSpc>
              <a:spcBef>
                <a:spcPts val="1500"/>
              </a:spcBef>
              <a:spcAft>
                <a:spcPts val="0"/>
              </a:spcAft>
              <a:buSzPts val="1800"/>
              <a:buChar char="﹘"/>
              <a:defRPr sz="1800"/>
            </a:lvl4pPr>
            <a:lvl5pPr marL="2286000" lvl="4" indent="-342900" algn="l" rtl="0">
              <a:lnSpc>
                <a:spcPct val="100000"/>
              </a:lnSpc>
              <a:spcBef>
                <a:spcPts val="1500"/>
              </a:spcBef>
              <a:spcAft>
                <a:spcPts val="0"/>
              </a:spcAft>
              <a:buSzPts val="1800"/>
              <a:buChar char="•"/>
              <a:defRPr sz="1800"/>
            </a:lvl5pPr>
            <a:lvl6pPr marL="2743200" lvl="5" indent="-342900" algn="l" rtl="0">
              <a:lnSpc>
                <a:spcPct val="100000"/>
              </a:lnSpc>
              <a:spcBef>
                <a:spcPts val="1500"/>
              </a:spcBef>
              <a:spcAft>
                <a:spcPts val="0"/>
              </a:spcAft>
              <a:buSzPts val="1800"/>
              <a:buChar char="﹘"/>
              <a:defRPr sz="1800"/>
            </a:lvl6pPr>
            <a:lvl7pPr marL="3200400" lvl="6" indent="-342900" algn="l" rtl="0">
              <a:lnSpc>
                <a:spcPct val="100000"/>
              </a:lnSpc>
              <a:spcBef>
                <a:spcPts val="1500"/>
              </a:spcBef>
              <a:spcAft>
                <a:spcPts val="0"/>
              </a:spcAft>
              <a:buSzPts val="1800"/>
              <a:buChar char="•"/>
              <a:defRPr sz="1800"/>
            </a:lvl7pPr>
            <a:lvl8pPr marL="3657600" lvl="7" indent="-342900" algn="l" rtl="0">
              <a:lnSpc>
                <a:spcPct val="100000"/>
              </a:lnSpc>
              <a:spcBef>
                <a:spcPts val="1500"/>
              </a:spcBef>
              <a:spcAft>
                <a:spcPts val="0"/>
              </a:spcAft>
              <a:buSzPts val="1800"/>
              <a:buChar char="﹘"/>
              <a:defRPr sz="1800"/>
            </a:lvl8pPr>
            <a:lvl9pPr marL="4114800" lvl="8" indent="-342900" algn="l" rtl="0">
              <a:lnSpc>
                <a:spcPct val="100000"/>
              </a:lnSpc>
              <a:spcBef>
                <a:spcPts val="1500"/>
              </a:spcBef>
              <a:spcAft>
                <a:spcPts val="1500"/>
              </a:spcAft>
              <a:buSzPts val="1800"/>
              <a:buChar char="•"/>
              <a:defRPr sz="1800"/>
            </a:lvl9pPr>
          </a:lstStyle>
          <a:p>
            <a:br>
              <a:rPr lang="en-US"/>
            </a:br>
            <a:br>
              <a:rPr lang="en-US"/>
            </a:br>
            <a:endParaRPr/>
          </a:p>
        </p:txBody>
      </p:sp>
      <p:sp>
        <p:nvSpPr>
          <p:cNvPr id="3" name="Google Shape;90;p20">
            <a:extLst>
              <a:ext uri="{FF2B5EF4-FFF2-40B4-BE49-F238E27FC236}">
                <a16:creationId xmlns:a16="http://schemas.microsoft.com/office/drawing/2014/main" id="{6FFAB9FB-20EC-EF18-A906-70F9225392DD}"/>
              </a:ext>
            </a:extLst>
          </p:cNvPr>
          <p:cNvSpPr/>
          <p:nvPr userDrawn="1"/>
        </p:nvSpPr>
        <p:spPr>
          <a:xfrm>
            <a:off x="2948468" y="961685"/>
            <a:ext cx="6202067" cy="4188174"/>
          </a:xfrm>
          <a:prstGeom prst="rect">
            <a:avLst/>
          </a:prstGeom>
          <a:solidFill>
            <a:schemeClr val="bg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999999"/>
                </a:solidFill>
                <a:latin typeface="Helvetica Neue"/>
                <a:ea typeface="Helvetica Neue"/>
                <a:cs typeface="Helvetica Neue"/>
                <a:sym typeface="Helvetica Neue"/>
              </a:rPr>
              <a:t>Cover up this box with an image</a:t>
            </a:r>
            <a:endParaRPr sz="1200" b="0" i="0" u="none" strike="noStrike" cap="none">
              <a:solidFill>
                <a:srgbClr val="999999"/>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4141238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lide-grn-img-big" preserve="1" userDrawn="1">
  <p:cSld name="Slide-grn-img-big">
    <p:bg>
      <p:bgPr>
        <a:solidFill>
          <a:srgbClr val="C0E0DF"/>
        </a:solidFill>
        <a:effectLst/>
      </p:bgPr>
    </p:bg>
    <p:spTree>
      <p:nvGrpSpPr>
        <p:cNvPr id="1" name="Shape 52"/>
        <p:cNvGrpSpPr/>
        <p:nvPr/>
      </p:nvGrpSpPr>
      <p:grpSpPr>
        <a:xfrm>
          <a:off x="0" y="0"/>
          <a:ext cx="0" cy="0"/>
          <a:chOff x="0" y="0"/>
          <a:chExt cx="0" cy="0"/>
        </a:xfrm>
      </p:grpSpPr>
      <p:sp>
        <p:nvSpPr>
          <p:cNvPr id="53" name="Google Shape;53;p11"/>
          <p:cNvSpPr/>
          <p:nvPr userDrawn="1"/>
        </p:nvSpPr>
        <p:spPr>
          <a:xfrm>
            <a:off x="0" y="0"/>
            <a:ext cx="9144000" cy="9552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2" name="Google Shape;34;p6">
            <a:extLst>
              <a:ext uri="{FF2B5EF4-FFF2-40B4-BE49-F238E27FC236}">
                <a16:creationId xmlns:a16="http://schemas.microsoft.com/office/drawing/2014/main" id="{3E10A3AB-6EDE-7D6D-4DCF-F197BE99ACDA}"/>
              </a:ext>
            </a:extLst>
          </p:cNvPr>
          <p:cNvSpPr txBox="1">
            <a:spLocks noGrp="1"/>
          </p:cNvSpPr>
          <p:nvPr>
            <p:ph type="title" hasCustomPrompt="1"/>
          </p:nvPr>
        </p:nvSpPr>
        <p:spPr>
          <a:xfrm>
            <a:off x="381159" y="191250"/>
            <a:ext cx="7991400" cy="572700"/>
          </a:xfrm>
          <a:prstGeom prst="rect">
            <a:avLst/>
          </a:prstGeom>
          <a:noFill/>
          <a:ln>
            <a:noFill/>
          </a:ln>
        </p:spPr>
        <p:txBody>
          <a:bodyPr spcFirstLastPara="1" wrap="square" lIns="0" tIns="91425" rIns="91425" bIns="91425" anchor="t" anchorCtr="0">
            <a:noAutofit/>
          </a:bodyPr>
          <a:lstStyle>
            <a:lvl1pPr lvl="0" algn="l" rtl="0">
              <a:lnSpc>
                <a:spcPct val="100000"/>
              </a:lnSpc>
              <a:spcBef>
                <a:spcPts val="0"/>
              </a:spcBef>
              <a:spcAft>
                <a:spcPts val="0"/>
              </a:spcAft>
              <a:buClr>
                <a:schemeClr val="lt1"/>
              </a:buClr>
              <a:buSzPts val="2800"/>
              <a:buNone/>
              <a:defRPr>
                <a:solidFill>
                  <a:schemeClr val="lt1"/>
                </a:solidFill>
              </a:defRPr>
            </a:lvl1pPr>
            <a:lvl2pPr lvl="1" algn="l" rtl="0">
              <a:lnSpc>
                <a:spcPct val="100000"/>
              </a:lnSpc>
              <a:spcBef>
                <a:spcPts val="0"/>
              </a:spcBef>
              <a:spcAft>
                <a:spcPts val="0"/>
              </a:spcAft>
              <a:buSzPts val="2000"/>
              <a:buNone/>
              <a:defRPr/>
            </a:lvl2pPr>
            <a:lvl3pPr lvl="2" algn="l" rtl="0">
              <a:lnSpc>
                <a:spcPct val="100000"/>
              </a:lnSpc>
              <a:spcBef>
                <a:spcPts val="0"/>
              </a:spcBef>
              <a:spcAft>
                <a:spcPts val="0"/>
              </a:spcAft>
              <a:buSzPts val="2000"/>
              <a:buNone/>
              <a:defRPr/>
            </a:lvl3pPr>
            <a:lvl4pPr lvl="3" algn="l" rtl="0">
              <a:lnSpc>
                <a:spcPct val="100000"/>
              </a:lnSpc>
              <a:spcBef>
                <a:spcPts val="0"/>
              </a:spcBef>
              <a:spcAft>
                <a:spcPts val="0"/>
              </a:spcAft>
              <a:buSzPts val="2000"/>
              <a:buNone/>
              <a:defRPr/>
            </a:lvl4pPr>
            <a:lvl5pPr lvl="4" algn="l" rtl="0">
              <a:lnSpc>
                <a:spcPct val="100000"/>
              </a:lnSpc>
              <a:spcBef>
                <a:spcPts val="0"/>
              </a:spcBef>
              <a:spcAft>
                <a:spcPts val="0"/>
              </a:spcAft>
              <a:buSzPts val="2000"/>
              <a:buNone/>
              <a:defRPr/>
            </a:lvl5pPr>
            <a:lvl6pPr lvl="5" algn="l" rtl="0">
              <a:lnSpc>
                <a:spcPct val="100000"/>
              </a:lnSpc>
              <a:spcBef>
                <a:spcPts val="0"/>
              </a:spcBef>
              <a:spcAft>
                <a:spcPts val="0"/>
              </a:spcAft>
              <a:buSzPts val="2000"/>
              <a:buNone/>
              <a:defRPr/>
            </a:lvl6pPr>
            <a:lvl7pPr lvl="6" algn="l" rtl="0">
              <a:lnSpc>
                <a:spcPct val="100000"/>
              </a:lnSpc>
              <a:spcBef>
                <a:spcPts val="0"/>
              </a:spcBef>
              <a:spcAft>
                <a:spcPts val="0"/>
              </a:spcAft>
              <a:buSzPts val="2000"/>
              <a:buNone/>
              <a:defRPr/>
            </a:lvl7pPr>
            <a:lvl8pPr lvl="7" algn="l" rtl="0">
              <a:lnSpc>
                <a:spcPct val="100000"/>
              </a:lnSpc>
              <a:spcBef>
                <a:spcPts val="0"/>
              </a:spcBef>
              <a:spcAft>
                <a:spcPts val="0"/>
              </a:spcAft>
              <a:buSzPts val="2000"/>
              <a:buNone/>
              <a:defRPr/>
            </a:lvl8pPr>
            <a:lvl9pPr lvl="8" algn="l" rtl="0">
              <a:lnSpc>
                <a:spcPct val="100000"/>
              </a:lnSpc>
              <a:spcBef>
                <a:spcPts val="0"/>
              </a:spcBef>
              <a:spcAft>
                <a:spcPts val="0"/>
              </a:spcAft>
              <a:buSzPts val="2000"/>
              <a:buNone/>
              <a:defRPr/>
            </a:lvl9pPr>
          </a:lstStyle>
          <a:p>
            <a:r>
              <a:rPr lang="en-US"/>
              <a:t>Slide title</a:t>
            </a:r>
            <a:endParaRPr/>
          </a:p>
        </p:txBody>
      </p:sp>
      <p:sp>
        <p:nvSpPr>
          <p:cNvPr id="5" name="Google Shape;35;p6">
            <a:extLst>
              <a:ext uri="{FF2B5EF4-FFF2-40B4-BE49-F238E27FC236}">
                <a16:creationId xmlns:a16="http://schemas.microsoft.com/office/drawing/2014/main" id="{5A866406-3281-87F4-C7D1-C3524E5E4C2B}"/>
              </a:ext>
            </a:extLst>
          </p:cNvPr>
          <p:cNvSpPr txBox="1">
            <a:spLocks noGrp="1"/>
          </p:cNvSpPr>
          <p:nvPr>
            <p:ph type="body" idx="1" hasCustomPrompt="1"/>
          </p:nvPr>
        </p:nvSpPr>
        <p:spPr>
          <a:xfrm>
            <a:off x="381160" y="1120724"/>
            <a:ext cx="2465408" cy="3831526"/>
          </a:xfrm>
          <a:prstGeom prst="rect">
            <a:avLst/>
          </a:prstGeom>
          <a:noFill/>
          <a:ln>
            <a:noFill/>
          </a:ln>
        </p:spPr>
        <p:txBody>
          <a:bodyPr spcFirstLastPara="1" wrap="square" lIns="0" tIns="91425" rIns="91425" bIns="91425" anchor="t" anchorCtr="0">
            <a:noAutofit/>
          </a:bodyPr>
          <a:lstStyle>
            <a:lvl1pPr marL="0" lvl="0" indent="0" algn="l" rtl="0">
              <a:lnSpc>
                <a:spcPct val="100000"/>
              </a:lnSpc>
              <a:spcBef>
                <a:spcPts val="0"/>
              </a:spcBef>
              <a:spcAft>
                <a:spcPts val="0"/>
              </a:spcAft>
              <a:buSzPct val="135000"/>
              <a:buFont typeface="Arial" panose="020B0604020202020204" pitchFamily="34" charset="0"/>
              <a:buNone/>
              <a:defRPr sz="1800"/>
            </a:lvl1pPr>
            <a:lvl2pPr marL="914400" lvl="1" indent="-342900" algn="l" rtl="0">
              <a:lnSpc>
                <a:spcPct val="100000"/>
              </a:lnSpc>
              <a:spcBef>
                <a:spcPts val="1500"/>
              </a:spcBef>
              <a:spcAft>
                <a:spcPts val="0"/>
              </a:spcAft>
              <a:buSzPts val="1800"/>
              <a:buChar char="–"/>
              <a:defRPr sz="1800"/>
            </a:lvl2pPr>
            <a:lvl3pPr marL="1371600" lvl="2" indent="-342900" algn="l" rtl="0">
              <a:lnSpc>
                <a:spcPct val="100000"/>
              </a:lnSpc>
              <a:spcBef>
                <a:spcPts val="1500"/>
              </a:spcBef>
              <a:spcAft>
                <a:spcPts val="0"/>
              </a:spcAft>
              <a:buSzPts val="1800"/>
              <a:buChar char="•"/>
              <a:defRPr sz="1800"/>
            </a:lvl3pPr>
            <a:lvl4pPr marL="1828800" lvl="3" indent="-342900" algn="l" rtl="0">
              <a:lnSpc>
                <a:spcPct val="100000"/>
              </a:lnSpc>
              <a:spcBef>
                <a:spcPts val="1500"/>
              </a:spcBef>
              <a:spcAft>
                <a:spcPts val="0"/>
              </a:spcAft>
              <a:buSzPts val="1800"/>
              <a:buChar char="﹘"/>
              <a:defRPr sz="1800"/>
            </a:lvl4pPr>
            <a:lvl5pPr marL="2286000" lvl="4" indent="-342900" algn="l" rtl="0">
              <a:lnSpc>
                <a:spcPct val="100000"/>
              </a:lnSpc>
              <a:spcBef>
                <a:spcPts val="1500"/>
              </a:spcBef>
              <a:spcAft>
                <a:spcPts val="0"/>
              </a:spcAft>
              <a:buSzPts val="1800"/>
              <a:buChar char="•"/>
              <a:defRPr sz="1800"/>
            </a:lvl5pPr>
            <a:lvl6pPr marL="2743200" lvl="5" indent="-342900" algn="l" rtl="0">
              <a:lnSpc>
                <a:spcPct val="100000"/>
              </a:lnSpc>
              <a:spcBef>
                <a:spcPts val="1500"/>
              </a:spcBef>
              <a:spcAft>
                <a:spcPts val="0"/>
              </a:spcAft>
              <a:buSzPts val="1800"/>
              <a:buChar char="﹘"/>
              <a:defRPr sz="1800"/>
            </a:lvl6pPr>
            <a:lvl7pPr marL="3200400" lvl="6" indent="-342900" algn="l" rtl="0">
              <a:lnSpc>
                <a:spcPct val="100000"/>
              </a:lnSpc>
              <a:spcBef>
                <a:spcPts val="1500"/>
              </a:spcBef>
              <a:spcAft>
                <a:spcPts val="0"/>
              </a:spcAft>
              <a:buSzPts val="1800"/>
              <a:buChar char="•"/>
              <a:defRPr sz="1800"/>
            </a:lvl7pPr>
            <a:lvl8pPr marL="3657600" lvl="7" indent="-342900" algn="l" rtl="0">
              <a:lnSpc>
                <a:spcPct val="100000"/>
              </a:lnSpc>
              <a:spcBef>
                <a:spcPts val="1500"/>
              </a:spcBef>
              <a:spcAft>
                <a:spcPts val="0"/>
              </a:spcAft>
              <a:buSzPts val="1800"/>
              <a:buChar char="﹘"/>
              <a:defRPr sz="1800"/>
            </a:lvl8pPr>
            <a:lvl9pPr marL="4114800" lvl="8" indent="-342900" algn="l" rtl="0">
              <a:lnSpc>
                <a:spcPct val="100000"/>
              </a:lnSpc>
              <a:spcBef>
                <a:spcPts val="1500"/>
              </a:spcBef>
              <a:spcAft>
                <a:spcPts val="1500"/>
              </a:spcAft>
              <a:buSzPts val="1800"/>
              <a:buChar char="•"/>
              <a:defRPr sz="1800"/>
            </a:lvl9pPr>
          </a:lstStyle>
          <a:p>
            <a:br>
              <a:rPr lang="en-US"/>
            </a:br>
            <a:br>
              <a:rPr lang="en-US"/>
            </a:br>
            <a:endParaRPr/>
          </a:p>
        </p:txBody>
      </p:sp>
      <p:sp>
        <p:nvSpPr>
          <p:cNvPr id="3" name="Google Shape;90;p20">
            <a:extLst>
              <a:ext uri="{FF2B5EF4-FFF2-40B4-BE49-F238E27FC236}">
                <a16:creationId xmlns:a16="http://schemas.microsoft.com/office/drawing/2014/main" id="{391E9023-C48A-B291-5B56-656F4A7189BD}"/>
              </a:ext>
            </a:extLst>
          </p:cNvPr>
          <p:cNvSpPr/>
          <p:nvPr userDrawn="1"/>
        </p:nvSpPr>
        <p:spPr>
          <a:xfrm>
            <a:off x="2948468" y="961685"/>
            <a:ext cx="6202067" cy="4188174"/>
          </a:xfrm>
          <a:prstGeom prst="rect">
            <a:avLst/>
          </a:prstGeom>
          <a:solidFill>
            <a:schemeClr val="bg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999999"/>
                </a:solidFill>
                <a:latin typeface="Helvetica Neue"/>
                <a:ea typeface="Helvetica Neue"/>
                <a:cs typeface="Helvetica Neue"/>
                <a:sym typeface="Helvetica Neue"/>
              </a:rPr>
              <a:t>Cover up this box with an image</a:t>
            </a:r>
            <a:endParaRPr sz="1200" b="0" i="0" u="none" strike="noStrike" cap="none">
              <a:solidFill>
                <a:srgbClr val="999999"/>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777314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ivider / section slide 4">
  <p:cSld name="ONE_COLUMN_TEXT_1_1_1_1_1_1_2">
    <p:bg>
      <p:bgPr>
        <a:blipFill>
          <a:blip r:embed="rId2">
            <a:alphaModFix/>
          </a:blip>
          <a:stretch>
            <a:fillRect/>
          </a:stretch>
        </a:blipFill>
        <a:effectLst/>
      </p:bgPr>
    </p:bg>
    <p:spTree>
      <p:nvGrpSpPr>
        <p:cNvPr id="1" name="Shape 213"/>
        <p:cNvGrpSpPr/>
        <p:nvPr/>
      </p:nvGrpSpPr>
      <p:grpSpPr>
        <a:xfrm>
          <a:off x="0" y="0"/>
          <a:ext cx="0" cy="0"/>
          <a:chOff x="0" y="0"/>
          <a:chExt cx="0" cy="0"/>
        </a:xfrm>
      </p:grpSpPr>
      <p:pic>
        <p:nvPicPr>
          <p:cNvPr id="214" name="Google Shape;214;p46"/>
          <p:cNvPicPr preferRelativeResize="0"/>
          <p:nvPr/>
        </p:nvPicPr>
        <p:blipFill rotWithShape="1">
          <a:blip r:embed="rId3">
            <a:alphaModFix/>
          </a:blip>
          <a:srcRect/>
          <a:stretch/>
        </p:blipFill>
        <p:spPr>
          <a:xfrm>
            <a:off x="8039025" y="4251374"/>
            <a:ext cx="1060250" cy="836476"/>
          </a:xfrm>
          <a:prstGeom prst="rect">
            <a:avLst/>
          </a:prstGeom>
          <a:noFill/>
          <a:ln>
            <a:noFill/>
          </a:ln>
        </p:spPr>
      </p:pic>
      <p:sp>
        <p:nvSpPr>
          <p:cNvPr id="215" name="Google Shape;215;p46"/>
          <p:cNvSpPr txBox="1">
            <a:spLocks noGrp="1"/>
          </p:cNvSpPr>
          <p:nvPr>
            <p:ph type="title"/>
          </p:nvPr>
        </p:nvSpPr>
        <p:spPr>
          <a:xfrm>
            <a:off x="570300" y="1418625"/>
            <a:ext cx="6860100" cy="1561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FFFFFF"/>
              </a:buClr>
              <a:buSzPts val="3600"/>
              <a:buNone/>
              <a:defRPr sz="3600">
                <a:solidFill>
                  <a:srgbClr val="FFFFFF"/>
                </a:solidFill>
              </a:defRPr>
            </a:lvl1pPr>
            <a:lvl2pPr lvl="1" algn="l">
              <a:lnSpc>
                <a:spcPct val="100000"/>
              </a:lnSpc>
              <a:spcBef>
                <a:spcPts val="0"/>
              </a:spcBef>
              <a:spcAft>
                <a:spcPts val="0"/>
              </a:spcAft>
              <a:buClr>
                <a:srgbClr val="FFFFFF"/>
              </a:buClr>
              <a:buSzPts val="2400"/>
              <a:buNone/>
              <a:defRPr sz="2400">
                <a:solidFill>
                  <a:srgbClr val="FFFFFF"/>
                </a:solidFill>
              </a:defRPr>
            </a:lvl2pPr>
            <a:lvl3pPr lvl="2" algn="l">
              <a:lnSpc>
                <a:spcPct val="100000"/>
              </a:lnSpc>
              <a:spcBef>
                <a:spcPts val="0"/>
              </a:spcBef>
              <a:spcAft>
                <a:spcPts val="0"/>
              </a:spcAft>
              <a:buClr>
                <a:srgbClr val="FFFFFF"/>
              </a:buClr>
              <a:buSzPts val="2400"/>
              <a:buNone/>
              <a:defRPr sz="2400">
                <a:solidFill>
                  <a:srgbClr val="FFFFFF"/>
                </a:solidFill>
              </a:defRPr>
            </a:lvl3pPr>
            <a:lvl4pPr lvl="3" algn="l">
              <a:lnSpc>
                <a:spcPct val="100000"/>
              </a:lnSpc>
              <a:spcBef>
                <a:spcPts val="0"/>
              </a:spcBef>
              <a:spcAft>
                <a:spcPts val="0"/>
              </a:spcAft>
              <a:buClr>
                <a:srgbClr val="FFFFFF"/>
              </a:buClr>
              <a:buSzPts val="2400"/>
              <a:buNone/>
              <a:defRPr sz="2400">
                <a:solidFill>
                  <a:srgbClr val="FFFFFF"/>
                </a:solidFill>
              </a:defRPr>
            </a:lvl4pPr>
            <a:lvl5pPr lvl="4" algn="l">
              <a:lnSpc>
                <a:spcPct val="100000"/>
              </a:lnSpc>
              <a:spcBef>
                <a:spcPts val="0"/>
              </a:spcBef>
              <a:spcAft>
                <a:spcPts val="0"/>
              </a:spcAft>
              <a:buClr>
                <a:srgbClr val="FFFFFF"/>
              </a:buClr>
              <a:buSzPts val="2400"/>
              <a:buNone/>
              <a:defRPr sz="2400">
                <a:solidFill>
                  <a:srgbClr val="FFFFFF"/>
                </a:solidFill>
              </a:defRPr>
            </a:lvl5pPr>
            <a:lvl6pPr lvl="5" algn="l">
              <a:lnSpc>
                <a:spcPct val="100000"/>
              </a:lnSpc>
              <a:spcBef>
                <a:spcPts val="0"/>
              </a:spcBef>
              <a:spcAft>
                <a:spcPts val="0"/>
              </a:spcAft>
              <a:buClr>
                <a:srgbClr val="FFFFFF"/>
              </a:buClr>
              <a:buSzPts val="2400"/>
              <a:buNone/>
              <a:defRPr sz="2400">
                <a:solidFill>
                  <a:srgbClr val="FFFFFF"/>
                </a:solidFill>
              </a:defRPr>
            </a:lvl6pPr>
            <a:lvl7pPr lvl="6" algn="l">
              <a:lnSpc>
                <a:spcPct val="100000"/>
              </a:lnSpc>
              <a:spcBef>
                <a:spcPts val="0"/>
              </a:spcBef>
              <a:spcAft>
                <a:spcPts val="0"/>
              </a:spcAft>
              <a:buClr>
                <a:srgbClr val="FFFFFF"/>
              </a:buClr>
              <a:buSzPts val="2400"/>
              <a:buNone/>
              <a:defRPr sz="2400">
                <a:solidFill>
                  <a:srgbClr val="FFFFFF"/>
                </a:solidFill>
              </a:defRPr>
            </a:lvl7pPr>
            <a:lvl8pPr lvl="7" algn="l">
              <a:lnSpc>
                <a:spcPct val="100000"/>
              </a:lnSpc>
              <a:spcBef>
                <a:spcPts val="0"/>
              </a:spcBef>
              <a:spcAft>
                <a:spcPts val="0"/>
              </a:spcAft>
              <a:buClr>
                <a:srgbClr val="FFFFFF"/>
              </a:buClr>
              <a:buSzPts val="2400"/>
              <a:buNone/>
              <a:defRPr sz="2400">
                <a:solidFill>
                  <a:srgbClr val="FFFFFF"/>
                </a:solidFill>
              </a:defRPr>
            </a:lvl8pPr>
            <a:lvl9pPr lvl="8" algn="l">
              <a:lnSpc>
                <a:spcPct val="100000"/>
              </a:lnSpc>
              <a:spcBef>
                <a:spcPts val="0"/>
              </a:spcBef>
              <a:spcAft>
                <a:spcPts val="0"/>
              </a:spcAft>
              <a:buClr>
                <a:srgbClr val="FFFFFF"/>
              </a:buClr>
              <a:buSzPts val="2400"/>
              <a:buNone/>
              <a:defRPr sz="2400">
                <a:solidFill>
                  <a:srgbClr val="FFFFFF"/>
                </a:solidFill>
              </a:defRPr>
            </a:lvl9pPr>
          </a:lstStyle>
          <a:p>
            <a:endParaRPr/>
          </a:p>
        </p:txBody>
      </p:sp>
      <p:sp>
        <p:nvSpPr>
          <p:cNvPr id="216" name="Google Shape;216;p46"/>
          <p:cNvSpPr txBox="1">
            <a:spLocks noGrp="1"/>
          </p:cNvSpPr>
          <p:nvPr>
            <p:ph type="subTitle" idx="1"/>
          </p:nvPr>
        </p:nvSpPr>
        <p:spPr>
          <a:xfrm>
            <a:off x="570300" y="2946775"/>
            <a:ext cx="6860100" cy="13269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2100"/>
              <a:buNone/>
              <a:defRPr sz="2400">
                <a:solidFill>
                  <a:srgbClr val="FFFFFF"/>
                </a:solidFill>
              </a:defRPr>
            </a:lvl1pPr>
            <a:lvl2pPr lvl="1" algn="l">
              <a:lnSpc>
                <a:spcPct val="115000"/>
              </a:lnSpc>
              <a:spcBef>
                <a:spcPts val="1000"/>
              </a:spcBef>
              <a:spcAft>
                <a:spcPts val="0"/>
              </a:spcAft>
              <a:buSzPts val="1900"/>
              <a:buNone/>
              <a:defRPr>
                <a:solidFill>
                  <a:srgbClr val="FFFFFF"/>
                </a:solidFill>
              </a:defRPr>
            </a:lvl2pPr>
            <a:lvl3pPr lvl="2" algn="l">
              <a:lnSpc>
                <a:spcPct val="115000"/>
              </a:lnSpc>
              <a:spcBef>
                <a:spcPts val="1000"/>
              </a:spcBef>
              <a:spcAft>
                <a:spcPts val="0"/>
              </a:spcAft>
              <a:buSzPts val="1700"/>
              <a:buNone/>
              <a:defRPr>
                <a:solidFill>
                  <a:srgbClr val="FFFFFF"/>
                </a:solidFill>
              </a:defRPr>
            </a:lvl3pPr>
            <a:lvl4pPr lvl="3" algn="l">
              <a:lnSpc>
                <a:spcPct val="115000"/>
              </a:lnSpc>
              <a:spcBef>
                <a:spcPts val="1000"/>
              </a:spcBef>
              <a:spcAft>
                <a:spcPts val="0"/>
              </a:spcAft>
              <a:buSzPts val="1600"/>
              <a:buNone/>
              <a:defRPr>
                <a:solidFill>
                  <a:srgbClr val="FFFFFF"/>
                </a:solidFill>
              </a:defRPr>
            </a:lvl4pPr>
            <a:lvl5pPr lvl="4" algn="l">
              <a:lnSpc>
                <a:spcPct val="115000"/>
              </a:lnSpc>
              <a:spcBef>
                <a:spcPts val="1000"/>
              </a:spcBef>
              <a:spcAft>
                <a:spcPts val="0"/>
              </a:spcAft>
              <a:buSzPts val="1500"/>
              <a:buNone/>
              <a:defRPr>
                <a:solidFill>
                  <a:srgbClr val="FFFFFF"/>
                </a:solidFill>
              </a:defRPr>
            </a:lvl5pPr>
            <a:lvl6pPr lvl="5" algn="l">
              <a:lnSpc>
                <a:spcPct val="115000"/>
              </a:lnSpc>
              <a:spcBef>
                <a:spcPts val="1000"/>
              </a:spcBef>
              <a:spcAft>
                <a:spcPts val="0"/>
              </a:spcAft>
              <a:buSzPts val="1400"/>
              <a:buNone/>
              <a:defRPr>
                <a:solidFill>
                  <a:srgbClr val="FFFFFF"/>
                </a:solidFill>
              </a:defRPr>
            </a:lvl6pPr>
            <a:lvl7pPr lvl="6" algn="l">
              <a:lnSpc>
                <a:spcPct val="115000"/>
              </a:lnSpc>
              <a:spcBef>
                <a:spcPts val="1000"/>
              </a:spcBef>
              <a:spcAft>
                <a:spcPts val="0"/>
              </a:spcAft>
              <a:buSzPts val="1400"/>
              <a:buNone/>
              <a:defRPr>
                <a:solidFill>
                  <a:srgbClr val="FFFFFF"/>
                </a:solidFill>
              </a:defRPr>
            </a:lvl7pPr>
            <a:lvl8pPr lvl="7" algn="l">
              <a:lnSpc>
                <a:spcPct val="115000"/>
              </a:lnSpc>
              <a:spcBef>
                <a:spcPts val="1000"/>
              </a:spcBef>
              <a:spcAft>
                <a:spcPts val="0"/>
              </a:spcAft>
              <a:buSzPts val="1400"/>
              <a:buNone/>
              <a:defRPr>
                <a:solidFill>
                  <a:srgbClr val="FFFFFF"/>
                </a:solidFill>
              </a:defRPr>
            </a:lvl8pPr>
            <a:lvl9pPr lvl="8" algn="l">
              <a:lnSpc>
                <a:spcPct val="115000"/>
              </a:lnSpc>
              <a:spcBef>
                <a:spcPts val="1000"/>
              </a:spcBef>
              <a:spcAft>
                <a:spcPts val="1000"/>
              </a:spcAft>
              <a:buSzPts val="1400"/>
              <a:buNone/>
              <a:defRPr>
                <a:solidFill>
                  <a:srgbClr val="FFFFFF"/>
                </a:solidFill>
              </a:defRPr>
            </a:lvl9pPr>
          </a:lstStyle>
          <a:p>
            <a:endParaRPr/>
          </a:p>
        </p:txBody>
      </p:sp>
    </p:spTree>
    <p:extLst>
      <p:ext uri="{BB962C8B-B14F-4D97-AF65-F5344CB8AC3E}">
        <p14:creationId xmlns:p14="http://schemas.microsoft.com/office/powerpoint/2010/main" val="3810635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userDrawn="1">
  <p:cSld name="Quote">
    <p:bg>
      <p:bgRef idx="1001">
        <a:schemeClr val="bg1"/>
      </p:bgRef>
    </p:bg>
    <p:spTree>
      <p:nvGrpSpPr>
        <p:cNvPr id="1" name="Shape 24"/>
        <p:cNvGrpSpPr/>
        <p:nvPr/>
      </p:nvGrpSpPr>
      <p:grpSpPr>
        <a:xfrm>
          <a:off x="0" y="0"/>
          <a:ext cx="0" cy="0"/>
          <a:chOff x="0" y="0"/>
          <a:chExt cx="0" cy="0"/>
        </a:xfrm>
      </p:grpSpPr>
      <p:pic>
        <p:nvPicPr>
          <p:cNvPr id="25" name="Google Shape;25;p4"/>
          <p:cNvPicPr preferRelativeResize="0"/>
          <p:nvPr/>
        </p:nvPicPr>
        <p:blipFill rotWithShape="1">
          <a:blip r:embed="rId2">
            <a:alphaModFix/>
          </a:blip>
          <a:srcRect/>
          <a:stretch/>
        </p:blipFill>
        <p:spPr>
          <a:xfrm>
            <a:off x="523550" y="391850"/>
            <a:ext cx="7446625" cy="4006376"/>
          </a:xfrm>
          <a:prstGeom prst="rect">
            <a:avLst/>
          </a:prstGeom>
          <a:noFill/>
          <a:ln>
            <a:noFill/>
          </a:ln>
        </p:spPr>
      </p:pic>
      <p:sp>
        <p:nvSpPr>
          <p:cNvPr id="27" name="Google Shape;27;p4"/>
          <p:cNvSpPr txBox="1">
            <a:spLocks noGrp="1"/>
          </p:cNvSpPr>
          <p:nvPr>
            <p:ph type="title" hasCustomPrompt="1"/>
          </p:nvPr>
        </p:nvSpPr>
        <p:spPr>
          <a:xfrm>
            <a:off x="882595" y="1047625"/>
            <a:ext cx="6766560" cy="590344"/>
          </a:xfrm>
          <a:prstGeom prst="rect">
            <a:avLst/>
          </a:prstGeom>
          <a:noFill/>
          <a:ln>
            <a:noFill/>
          </a:ln>
        </p:spPr>
        <p:txBody>
          <a:bodyPr spcFirstLastPara="1" wrap="square" lIns="0"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000"/>
              <a:buNone/>
              <a:defRPr/>
            </a:lvl2pPr>
            <a:lvl3pPr lvl="2" algn="l" rtl="0">
              <a:lnSpc>
                <a:spcPct val="100000"/>
              </a:lnSpc>
              <a:spcBef>
                <a:spcPts val="0"/>
              </a:spcBef>
              <a:spcAft>
                <a:spcPts val="0"/>
              </a:spcAft>
              <a:buSzPts val="2000"/>
              <a:buNone/>
              <a:defRPr/>
            </a:lvl3pPr>
            <a:lvl4pPr lvl="3" algn="l" rtl="0">
              <a:lnSpc>
                <a:spcPct val="100000"/>
              </a:lnSpc>
              <a:spcBef>
                <a:spcPts val="0"/>
              </a:spcBef>
              <a:spcAft>
                <a:spcPts val="0"/>
              </a:spcAft>
              <a:buSzPts val="2000"/>
              <a:buNone/>
              <a:defRPr/>
            </a:lvl4pPr>
            <a:lvl5pPr lvl="4" algn="l" rtl="0">
              <a:lnSpc>
                <a:spcPct val="100000"/>
              </a:lnSpc>
              <a:spcBef>
                <a:spcPts val="0"/>
              </a:spcBef>
              <a:spcAft>
                <a:spcPts val="0"/>
              </a:spcAft>
              <a:buSzPts val="2000"/>
              <a:buNone/>
              <a:defRPr/>
            </a:lvl5pPr>
            <a:lvl6pPr lvl="5" algn="l" rtl="0">
              <a:lnSpc>
                <a:spcPct val="100000"/>
              </a:lnSpc>
              <a:spcBef>
                <a:spcPts val="0"/>
              </a:spcBef>
              <a:spcAft>
                <a:spcPts val="0"/>
              </a:spcAft>
              <a:buSzPts val="2000"/>
              <a:buNone/>
              <a:defRPr/>
            </a:lvl6pPr>
            <a:lvl7pPr lvl="6" algn="l" rtl="0">
              <a:lnSpc>
                <a:spcPct val="100000"/>
              </a:lnSpc>
              <a:spcBef>
                <a:spcPts val="0"/>
              </a:spcBef>
              <a:spcAft>
                <a:spcPts val="0"/>
              </a:spcAft>
              <a:buSzPts val="2000"/>
              <a:buNone/>
              <a:defRPr/>
            </a:lvl7pPr>
            <a:lvl8pPr lvl="7" algn="l" rtl="0">
              <a:lnSpc>
                <a:spcPct val="100000"/>
              </a:lnSpc>
              <a:spcBef>
                <a:spcPts val="0"/>
              </a:spcBef>
              <a:spcAft>
                <a:spcPts val="0"/>
              </a:spcAft>
              <a:buSzPts val="2000"/>
              <a:buNone/>
              <a:defRPr/>
            </a:lvl8pPr>
            <a:lvl9pPr lvl="8" algn="l" rtl="0">
              <a:lnSpc>
                <a:spcPct val="100000"/>
              </a:lnSpc>
              <a:spcBef>
                <a:spcPts val="0"/>
              </a:spcBef>
              <a:spcAft>
                <a:spcPts val="0"/>
              </a:spcAft>
              <a:buSzPts val="2000"/>
              <a:buNone/>
              <a:defRPr/>
            </a:lvl9pPr>
          </a:lstStyle>
          <a:p>
            <a:r>
              <a:rPr lang="en-US"/>
              <a:t>Title (28 pt) </a:t>
            </a:r>
            <a:endParaRPr/>
          </a:p>
        </p:txBody>
      </p:sp>
      <p:sp>
        <p:nvSpPr>
          <p:cNvPr id="4" name="Text Placeholder 3">
            <a:extLst>
              <a:ext uri="{FF2B5EF4-FFF2-40B4-BE49-F238E27FC236}">
                <a16:creationId xmlns:a16="http://schemas.microsoft.com/office/drawing/2014/main" id="{8E022FEF-69CC-5CC6-410D-740F8A3E650D}"/>
              </a:ext>
            </a:extLst>
          </p:cNvPr>
          <p:cNvSpPr>
            <a:spLocks noGrp="1"/>
          </p:cNvSpPr>
          <p:nvPr>
            <p:ph type="body" sz="quarter" idx="10" hasCustomPrompt="1"/>
          </p:nvPr>
        </p:nvSpPr>
        <p:spPr>
          <a:xfrm>
            <a:off x="882650" y="1725613"/>
            <a:ext cx="6765925" cy="2217737"/>
          </a:xfrm>
        </p:spPr>
        <p:txBody>
          <a:bodyPr lIns="0"/>
          <a:lstStyle>
            <a:lvl1pPr marL="95250" indent="0">
              <a:buNone/>
              <a:defRPr sz="1800"/>
            </a:lvl1pPr>
          </a:lstStyle>
          <a:p>
            <a:pPr lvl="0"/>
            <a:r>
              <a:rPr lang="en-US"/>
              <a:t>“The quote should be left-aligned text, with a minimum pt 18 font. Remember to open and close the quote marks. Remember to keep everything in 1 text box.”</a:t>
            </a:r>
            <a:br>
              <a:rPr lang="en-US"/>
            </a:br>
            <a:br>
              <a:rPr lang="en-US"/>
            </a:br>
            <a:r>
              <a:rPr lang="en-US"/>
              <a:t>– This is who the quote is from, 2014 [add the year]</a:t>
            </a:r>
          </a:p>
          <a:p>
            <a:pPr lvl="0"/>
            <a:br>
              <a:rPr lang="en-US"/>
            </a:br>
            <a:r>
              <a:rPr lang="en-US"/>
              <a:t>Taken from XXX: add this detail if relevant, or remove this.</a:t>
            </a:r>
          </a:p>
          <a:p>
            <a:pPr lvl="0"/>
            <a:endParaRPr lang="en-GB"/>
          </a:p>
        </p:txBody>
      </p:sp>
    </p:spTree>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A7B17"/>
          </p15:clr>
        </p15:guide>
        <p15:guide id="2" pos="1213">
          <p15:clr>
            <a:srgbClr val="FA7B17"/>
          </p15:clr>
        </p15:guide>
        <p15:guide id="3" pos="4537">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green" userDrawn="1">
  <p:cSld name="Divider-green">
    <p:bg>
      <p:bgPr>
        <a:blipFill>
          <a:blip r:embed="rId2">
            <a:alphaModFix/>
          </a:blip>
          <a:stretch>
            <a:fillRect/>
          </a:stretch>
        </a:blipFill>
        <a:effectLst/>
      </p:bgPr>
    </p:bg>
    <p:spTree>
      <p:nvGrpSpPr>
        <p:cNvPr id="1" name="Shape 28"/>
        <p:cNvGrpSpPr/>
        <p:nvPr/>
      </p:nvGrpSpPr>
      <p:grpSpPr>
        <a:xfrm>
          <a:off x="0" y="0"/>
          <a:ext cx="0" cy="0"/>
          <a:chOff x="0" y="0"/>
          <a:chExt cx="0" cy="0"/>
        </a:xfrm>
      </p:grpSpPr>
      <p:pic>
        <p:nvPicPr>
          <p:cNvPr id="29" name="Google Shape;29;p5"/>
          <p:cNvPicPr preferRelativeResize="0"/>
          <p:nvPr/>
        </p:nvPicPr>
        <p:blipFill rotWithShape="1">
          <a:blip r:embed="rId3">
            <a:alphaModFix/>
          </a:blip>
          <a:srcRect/>
          <a:stretch/>
        </p:blipFill>
        <p:spPr>
          <a:xfrm>
            <a:off x="8039025" y="4251374"/>
            <a:ext cx="1060250" cy="836476"/>
          </a:xfrm>
          <a:prstGeom prst="rect">
            <a:avLst/>
          </a:prstGeom>
          <a:noFill/>
          <a:ln>
            <a:noFill/>
          </a:ln>
        </p:spPr>
      </p:pic>
      <p:sp>
        <p:nvSpPr>
          <p:cNvPr id="30" name="Google Shape;30;p5"/>
          <p:cNvSpPr txBox="1">
            <a:spLocks noGrp="1"/>
          </p:cNvSpPr>
          <p:nvPr>
            <p:ph type="title" hasCustomPrompt="1"/>
          </p:nvPr>
        </p:nvSpPr>
        <p:spPr>
          <a:xfrm>
            <a:off x="570300" y="2156460"/>
            <a:ext cx="6852600" cy="823964"/>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Clr>
                <a:srgbClr val="FFFFFF"/>
              </a:buClr>
              <a:buSzPts val="3600"/>
              <a:buNone/>
              <a:defRPr sz="3600">
                <a:solidFill>
                  <a:srgbClr val="FFFFFF"/>
                </a:solidFill>
              </a:defRPr>
            </a:lvl1pPr>
            <a:lvl2pPr lvl="1" algn="l" rtl="0">
              <a:lnSpc>
                <a:spcPct val="100000"/>
              </a:lnSpc>
              <a:spcBef>
                <a:spcPts val="0"/>
              </a:spcBef>
              <a:spcAft>
                <a:spcPts val="0"/>
              </a:spcAft>
              <a:buClr>
                <a:srgbClr val="FFFFFF"/>
              </a:buClr>
              <a:buSzPts val="2400"/>
              <a:buNone/>
              <a:defRPr sz="2400">
                <a:solidFill>
                  <a:srgbClr val="FFFFFF"/>
                </a:solidFill>
              </a:defRPr>
            </a:lvl2pPr>
            <a:lvl3pPr lvl="2" algn="l" rtl="0">
              <a:lnSpc>
                <a:spcPct val="100000"/>
              </a:lnSpc>
              <a:spcBef>
                <a:spcPts val="0"/>
              </a:spcBef>
              <a:spcAft>
                <a:spcPts val="0"/>
              </a:spcAft>
              <a:buClr>
                <a:srgbClr val="FFFFFF"/>
              </a:buClr>
              <a:buSzPts val="2400"/>
              <a:buNone/>
              <a:defRPr sz="2400">
                <a:solidFill>
                  <a:srgbClr val="FFFFFF"/>
                </a:solidFill>
              </a:defRPr>
            </a:lvl3pPr>
            <a:lvl4pPr lvl="3" algn="l" rtl="0">
              <a:lnSpc>
                <a:spcPct val="100000"/>
              </a:lnSpc>
              <a:spcBef>
                <a:spcPts val="0"/>
              </a:spcBef>
              <a:spcAft>
                <a:spcPts val="0"/>
              </a:spcAft>
              <a:buClr>
                <a:srgbClr val="FFFFFF"/>
              </a:buClr>
              <a:buSzPts val="2400"/>
              <a:buNone/>
              <a:defRPr sz="2400">
                <a:solidFill>
                  <a:srgbClr val="FFFFFF"/>
                </a:solidFill>
              </a:defRPr>
            </a:lvl4pPr>
            <a:lvl5pPr lvl="4" algn="l" rtl="0">
              <a:lnSpc>
                <a:spcPct val="100000"/>
              </a:lnSpc>
              <a:spcBef>
                <a:spcPts val="0"/>
              </a:spcBef>
              <a:spcAft>
                <a:spcPts val="0"/>
              </a:spcAft>
              <a:buClr>
                <a:srgbClr val="FFFFFF"/>
              </a:buClr>
              <a:buSzPts val="2400"/>
              <a:buNone/>
              <a:defRPr sz="2400">
                <a:solidFill>
                  <a:srgbClr val="FFFFFF"/>
                </a:solidFill>
              </a:defRPr>
            </a:lvl5pPr>
            <a:lvl6pPr lvl="5" algn="l" rtl="0">
              <a:lnSpc>
                <a:spcPct val="100000"/>
              </a:lnSpc>
              <a:spcBef>
                <a:spcPts val="0"/>
              </a:spcBef>
              <a:spcAft>
                <a:spcPts val="0"/>
              </a:spcAft>
              <a:buClr>
                <a:srgbClr val="FFFFFF"/>
              </a:buClr>
              <a:buSzPts val="2400"/>
              <a:buNone/>
              <a:defRPr sz="2400">
                <a:solidFill>
                  <a:srgbClr val="FFFFFF"/>
                </a:solidFill>
              </a:defRPr>
            </a:lvl6pPr>
            <a:lvl7pPr lvl="6" algn="l" rtl="0">
              <a:lnSpc>
                <a:spcPct val="100000"/>
              </a:lnSpc>
              <a:spcBef>
                <a:spcPts val="0"/>
              </a:spcBef>
              <a:spcAft>
                <a:spcPts val="0"/>
              </a:spcAft>
              <a:buClr>
                <a:srgbClr val="FFFFFF"/>
              </a:buClr>
              <a:buSzPts val="2400"/>
              <a:buNone/>
              <a:defRPr sz="2400">
                <a:solidFill>
                  <a:srgbClr val="FFFFFF"/>
                </a:solidFill>
              </a:defRPr>
            </a:lvl7pPr>
            <a:lvl8pPr lvl="7" algn="l" rtl="0">
              <a:lnSpc>
                <a:spcPct val="100000"/>
              </a:lnSpc>
              <a:spcBef>
                <a:spcPts val="0"/>
              </a:spcBef>
              <a:spcAft>
                <a:spcPts val="0"/>
              </a:spcAft>
              <a:buClr>
                <a:srgbClr val="FFFFFF"/>
              </a:buClr>
              <a:buSzPts val="2400"/>
              <a:buNone/>
              <a:defRPr sz="2400">
                <a:solidFill>
                  <a:srgbClr val="FFFFFF"/>
                </a:solidFill>
              </a:defRPr>
            </a:lvl8pPr>
            <a:lvl9pPr lvl="8" algn="l" rtl="0">
              <a:lnSpc>
                <a:spcPct val="100000"/>
              </a:lnSpc>
              <a:spcBef>
                <a:spcPts val="0"/>
              </a:spcBef>
              <a:spcAft>
                <a:spcPts val="0"/>
              </a:spcAft>
              <a:buClr>
                <a:srgbClr val="FFFFFF"/>
              </a:buClr>
              <a:buSzPts val="2400"/>
              <a:buNone/>
              <a:defRPr sz="2400">
                <a:solidFill>
                  <a:srgbClr val="FFFFFF"/>
                </a:solidFill>
              </a:defRPr>
            </a:lvl9pPr>
          </a:lstStyle>
          <a:p>
            <a:r>
              <a:rPr lang="en-US"/>
              <a:t>Divider slide (36pt)</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ide-green" type="twoColTx">
  <p:cSld name="Slide-green">
    <p:bg>
      <p:bgPr>
        <a:solidFill>
          <a:srgbClr val="C0E0E0"/>
        </a:solidFill>
        <a:effectLst/>
      </p:bgPr>
    </p:bg>
    <p:spTree>
      <p:nvGrpSpPr>
        <p:cNvPr id="1" name="Shape 32"/>
        <p:cNvGrpSpPr/>
        <p:nvPr/>
      </p:nvGrpSpPr>
      <p:grpSpPr>
        <a:xfrm>
          <a:off x="0" y="0"/>
          <a:ext cx="0" cy="0"/>
          <a:chOff x="0" y="0"/>
          <a:chExt cx="0" cy="0"/>
        </a:xfrm>
      </p:grpSpPr>
      <p:sp>
        <p:nvSpPr>
          <p:cNvPr id="33" name="Google Shape;33;p6"/>
          <p:cNvSpPr/>
          <p:nvPr/>
        </p:nvSpPr>
        <p:spPr>
          <a:xfrm>
            <a:off x="0" y="0"/>
            <a:ext cx="9144100" cy="9552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34" name="Google Shape;34;p6"/>
          <p:cNvSpPr txBox="1">
            <a:spLocks noGrp="1"/>
          </p:cNvSpPr>
          <p:nvPr>
            <p:ph type="title" hasCustomPrompt="1"/>
          </p:nvPr>
        </p:nvSpPr>
        <p:spPr>
          <a:xfrm>
            <a:off x="381159" y="191250"/>
            <a:ext cx="7991400" cy="572700"/>
          </a:xfrm>
          <a:prstGeom prst="rect">
            <a:avLst/>
          </a:prstGeom>
          <a:noFill/>
          <a:ln>
            <a:noFill/>
          </a:ln>
        </p:spPr>
        <p:txBody>
          <a:bodyPr spcFirstLastPara="1" wrap="square" lIns="0" tIns="91425" rIns="91425" bIns="91425" anchor="t" anchorCtr="0">
            <a:noAutofit/>
          </a:bodyPr>
          <a:lstStyle>
            <a:lvl1pPr lvl="0" algn="l" rtl="0">
              <a:lnSpc>
                <a:spcPct val="100000"/>
              </a:lnSpc>
              <a:spcBef>
                <a:spcPts val="0"/>
              </a:spcBef>
              <a:spcAft>
                <a:spcPts val="0"/>
              </a:spcAft>
              <a:buClr>
                <a:schemeClr val="lt1"/>
              </a:buClr>
              <a:buSzPts val="2800"/>
              <a:buNone/>
              <a:defRPr>
                <a:solidFill>
                  <a:schemeClr val="lt1"/>
                </a:solidFill>
              </a:defRPr>
            </a:lvl1pPr>
            <a:lvl2pPr lvl="1" algn="l" rtl="0">
              <a:lnSpc>
                <a:spcPct val="100000"/>
              </a:lnSpc>
              <a:spcBef>
                <a:spcPts val="0"/>
              </a:spcBef>
              <a:spcAft>
                <a:spcPts val="0"/>
              </a:spcAft>
              <a:buSzPts val="2000"/>
              <a:buNone/>
              <a:defRPr/>
            </a:lvl2pPr>
            <a:lvl3pPr lvl="2" algn="l" rtl="0">
              <a:lnSpc>
                <a:spcPct val="100000"/>
              </a:lnSpc>
              <a:spcBef>
                <a:spcPts val="0"/>
              </a:spcBef>
              <a:spcAft>
                <a:spcPts val="0"/>
              </a:spcAft>
              <a:buSzPts val="2000"/>
              <a:buNone/>
              <a:defRPr/>
            </a:lvl3pPr>
            <a:lvl4pPr lvl="3" algn="l" rtl="0">
              <a:lnSpc>
                <a:spcPct val="100000"/>
              </a:lnSpc>
              <a:spcBef>
                <a:spcPts val="0"/>
              </a:spcBef>
              <a:spcAft>
                <a:spcPts val="0"/>
              </a:spcAft>
              <a:buSzPts val="2000"/>
              <a:buNone/>
              <a:defRPr/>
            </a:lvl4pPr>
            <a:lvl5pPr lvl="4" algn="l" rtl="0">
              <a:lnSpc>
                <a:spcPct val="100000"/>
              </a:lnSpc>
              <a:spcBef>
                <a:spcPts val="0"/>
              </a:spcBef>
              <a:spcAft>
                <a:spcPts val="0"/>
              </a:spcAft>
              <a:buSzPts val="2000"/>
              <a:buNone/>
              <a:defRPr/>
            </a:lvl5pPr>
            <a:lvl6pPr lvl="5" algn="l" rtl="0">
              <a:lnSpc>
                <a:spcPct val="100000"/>
              </a:lnSpc>
              <a:spcBef>
                <a:spcPts val="0"/>
              </a:spcBef>
              <a:spcAft>
                <a:spcPts val="0"/>
              </a:spcAft>
              <a:buSzPts val="2000"/>
              <a:buNone/>
              <a:defRPr/>
            </a:lvl6pPr>
            <a:lvl7pPr lvl="6" algn="l" rtl="0">
              <a:lnSpc>
                <a:spcPct val="100000"/>
              </a:lnSpc>
              <a:spcBef>
                <a:spcPts val="0"/>
              </a:spcBef>
              <a:spcAft>
                <a:spcPts val="0"/>
              </a:spcAft>
              <a:buSzPts val="2000"/>
              <a:buNone/>
              <a:defRPr/>
            </a:lvl7pPr>
            <a:lvl8pPr lvl="7" algn="l" rtl="0">
              <a:lnSpc>
                <a:spcPct val="100000"/>
              </a:lnSpc>
              <a:spcBef>
                <a:spcPts val="0"/>
              </a:spcBef>
              <a:spcAft>
                <a:spcPts val="0"/>
              </a:spcAft>
              <a:buSzPts val="2000"/>
              <a:buNone/>
              <a:defRPr/>
            </a:lvl8pPr>
            <a:lvl9pPr lvl="8" algn="l" rtl="0">
              <a:lnSpc>
                <a:spcPct val="100000"/>
              </a:lnSpc>
              <a:spcBef>
                <a:spcPts val="0"/>
              </a:spcBef>
              <a:spcAft>
                <a:spcPts val="0"/>
              </a:spcAft>
              <a:buSzPts val="2000"/>
              <a:buNone/>
              <a:defRPr/>
            </a:lvl9pPr>
          </a:lstStyle>
          <a:p>
            <a:r>
              <a:rPr lang="en-US"/>
              <a:t>Slide title</a:t>
            </a:r>
            <a:endParaRPr/>
          </a:p>
        </p:txBody>
      </p:sp>
      <p:sp>
        <p:nvSpPr>
          <p:cNvPr id="35" name="Google Shape;35;p6"/>
          <p:cNvSpPr txBox="1">
            <a:spLocks noGrp="1"/>
          </p:cNvSpPr>
          <p:nvPr>
            <p:ph type="body" idx="1" hasCustomPrompt="1"/>
          </p:nvPr>
        </p:nvSpPr>
        <p:spPr>
          <a:xfrm>
            <a:off x="381158" y="1120724"/>
            <a:ext cx="8380221" cy="3831526"/>
          </a:xfrm>
          <a:prstGeom prst="rect">
            <a:avLst/>
          </a:prstGeom>
          <a:noFill/>
          <a:ln>
            <a:noFill/>
          </a:ln>
        </p:spPr>
        <p:txBody>
          <a:bodyPr spcFirstLastPara="1" wrap="square" lIns="0" tIns="91425" rIns="91425" bIns="91425" anchor="t" anchorCtr="0">
            <a:noAutofit/>
          </a:bodyPr>
          <a:lstStyle>
            <a:lvl1pPr marL="0" lvl="0" indent="0" algn="l" rtl="0">
              <a:lnSpc>
                <a:spcPct val="100000"/>
              </a:lnSpc>
              <a:spcBef>
                <a:spcPts val="0"/>
              </a:spcBef>
              <a:spcAft>
                <a:spcPts val="0"/>
              </a:spcAft>
              <a:buSzPct val="135000"/>
              <a:buFont typeface="Arial" panose="020B0604020202020204" pitchFamily="34" charset="0"/>
              <a:buNone/>
              <a:defRPr sz="1800"/>
            </a:lvl1pPr>
            <a:lvl2pPr marL="914400" lvl="1" indent="-342900" algn="l" rtl="0">
              <a:lnSpc>
                <a:spcPct val="100000"/>
              </a:lnSpc>
              <a:spcBef>
                <a:spcPts val="1500"/>
              </a:spcBef>
              <a:spcAft>
                <a:spcPts val="0"/>
              </a:spcAft>
              <a:buSzPts val="1800"/>
              <a:buChar char="–"/>
              <a:defRPr sz="1800"/>
            </a:lvl2pPr>
            <a:lvl3pPr marL="1371600" lvl="2" indent="-342900" algn="l" rtl="0">
              <a:lnSpc>
                <a:spcPct val="100000"/>
              </a:lnSpc>
              <a:spcBef>
                <a:spcPts val="1500"/>
              </a:spcBef>
              <a:spcAft>
                <a:spcPts val="0"/>
              </a:spcAft>
              <a:buSzPts val="1800"/>
              <a:buChar char="•"/>
              <a:defRPr sz="1800"/>
            </a:lvl3pPr>
            <a:lvl4pPr marL="1828800" lvl="3" indent="-342900" algn="l" rtl="0">
              <a:lnSpc>
                <a:spcPct val="100000"/>
              </a:lnSpc>
              <a:spcBef>
                <a:spcPts val="1500"/>
              </a:spcBef>
              <a:spcAft>
                <a:spcPts val="0"/>
              </a:spcAft>
              <a:buSzPts val="1800"/>
              <a:buChar char="﹘"/>
              <a:defRPr sz="1800"/>
            </a:lvl4pPr>
            <a:lvl5pPr marL="2286000" lvl="4" indent="-342900" algn="l" rtl="0">
              <a:lnSpc>
                <a:spcPct val="100000"/>
              </a:lnSpc>
              <a:spcBef>
                <a:spcPts val="1500"/>
              </a:spcBef>
              <a:spcAft>
                <a:spcPts val="0"/>
              </a:spcAft>
              <a:buSzPts val="1800"/>
              <a:buChar char="•"/>
              <a:defRPr sz="1800"/>
            </a:lvl5pPr>
            <a:lvl6pPr marL="2743200" lvl="5" indent="-342900" algn="l" rtl="0">
              <a:lnSpc>
                <a:spcPct val="100000"/>
              </a:lnSpc>
              <a:spcBef>
                <a:spcPts val="1500"/>
              </a:spcBef>
              <a:spcAft>
                <a:spcPts val="0"/>
              </a:spcAft>
              <a:buSzPts val="1800"/>
              <a:buChar char="﹘"/>
              <a:defRPr sz="1800"/>
            </a:lvl6pPr>
            <a:lvl7pPr marL="3200400" lvl="6" indent="-342900" algn="l" rtl="0">
              <a:lnSpc>
                <a:spcPct val="100000"/>
              </a:lnSpc>
              <a:spcBef>
                <a:spcPts val="1500"/>
              </a:spcBef>
              <a:spcAft>
                <a:spcPts val="0"/>
              </a:spcAft>
              <a:buSzPts val="1800"/>
              <a:buChar char="•"/>
              <a:defRPr sz="1800"/>
            </a:lvl7pPr>
            <a:lvl8pPr marL="3657600" lvl="7" indent="-342900" algn="l" rtl="0">
              <a:lnSpc>
                <a:spcPct val="100000"/>
              </a:lnSpc>
              <a:spcBef>
                <a:spcPts val="1500"/>
              </a:spcBef>
              <a:spcAft>
                <a:spcPts val="0"/>
              </a:spcAft>
              <a:buSzPts val="1800"/>
              <a:buChar char="﹘"/>
              <a:defRPr sz="1800"/>
            </a:lvl8pPr>
            <a:lvl9pPr marL="4114800" lvl="8" indent="-342900" algn="l" rtl="0">
              <a:lnSpc>
                <a:spcPct val="100000"/>
              </a:lnSpc>
              <a:spcBef>
                <a:spcPts val="1500"/>
              </a:spcBef>
              <a:spcAft>
                <a:spcPts val="1500"/>
              </a:spcAft>
              <a:buSzPts val="1800"/>
              <a:buChar char="•"/>
              <a:defRPr sz="1800"/>
            </a:lvl9pPr>
          </a:lstStyle>
          <a:p>
            <a:br>
              <a:rPr lang="en-US"/>
            </a:br>
            <a:br>
              <a:rPr lang="en-US"/>
            </a:b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lide-grn-2-cols" preserve="1" userDrawn="1">
  <p:cSld name="Slide-grn-2-cols">
    <p:bg>
      <p:bgPr>
        <a:solidFill>
          <a:srgbClr val="C0E0E0"/>
        </a:solidFill>
        <a:effectLst/>
      </p:bgPr>
    </p:bg>
    <p:spTree>
      <p:nvGrpSpPr>
        <p:cNvPr id="1" name="Shape 32"/>
        <p:cNvGrpSpPr/>
        <p:nvPr/>
      </p:nvGrpSpPr>
      <p:grpSpPr>
        <a:xfrm>
          <a:off x="0" y="0"/>
          <a:ext cx="0" cy="0"/>
          <a:chOff x="0" y="0"/>
          <a:chExt cx="0" cy="0"/>
        </a:xfrm>
      </p:grpSpPr>
      <p:sp>
        <p:nvSpPr>
          <p:cNvPr id="33" name="Google Shape;33;p6"/>
          <p:cNvSpPr/>
          <p:nvPr userDrawn="1"/>
        </p:nvSpPr>
        <p:spPr>
          <a:xfrm>
            <a:off x="0" y="0"/>
            <a:ext cx="9144100" cy="9552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2" name="Text Placeholder 6">
            <a:extLst>
              <a:ext uri="{FF2B5EF4-FFF2-40B4-BE49-F238E27FC236}">
                <a16:creationId xmlns:a16="http://schemas.microsoft.com/office/drawing/2014/main" id="{89B8EAA5-88DF-3DA2-FAEB-E88B6ABFEF29}"/>
              </a:ext>
            </a:extLst>
          </p:cNvPr>
          <p:cNvSpPr>
            <a:spLocks noGrp="1"/>
          </p:cNvSpPr>
          <p:nvPr>
            <p:ph type="body" sz="quarter" idx="13" hasCustomPrompt="1"/>
          </p:nvPr>
        </p:nvSpPr>
        <p:spPr>
          <a:xfrm>
            <a:off x="381000" y="1095367"/>
            <a:ext cx="4140000" cy="3832234"/>
          </a:xfrm>
        </p:spPr>
        <p:txBody>
          <a:bodyPr lIns="0"/>
          <a:lstStyle>
            <a:lvl1pPr marL="0" indent="0">
              <a:buNone/>
              <a:defRPr sz="1800" b="1"/>
            </a:lvl1pPr>
            <a:lvl2pPr marL="0" indent="-284400">
              <a:spcBef>
                <a:spcPts val="0"/>
              </a:spcBef>
              <a:buSzPct val="117000"/>
              <a:buFont typeface="Arial" panose="020B0604020202020204" pitchFamily="34" charset="0"/>
              <a:buChar char="•"/>
              <a:defRPr sz="1800"/>
            </a:lvl2pPr>
          </a:lstStyle>
          <a:p>
            <a:pPr lvl="0"/>
            <a:r>
              <a:rPr lang="en-US"/>
              <a:t>The pros are:</a:t>
            </a:r>
            <a:br>
              <a:rPr lang="en-US"/>
            </a:br>
            <a:endParaRPr lang="en-US"/>
          </a:p>
          <a:p>
            <a:pPr lvl="1"/>
            <a:r>
              <a:rPr lang="en-US"/>
              <a:t>bullet 1</a:t>
            </a:r>
          </a:p>
          <a:p>
            <a:pPr lvl="1"/>
            <a:r>
              <a:rPr lang="en-US"/>
              <a:t>bullet 2</a:t>
            </a:r>
          </a:p>
          <a:p>
            <a:pPr lvl="1"/>
            <a:r>
              <a:rPr lang="en-US"/>
              <a:t>bullet 3</a:t>
            </a:r>
          </a:p>
        </p:txBody>
      </p:sp>
      <p:sp>
        <p:nvSpPr>
          <p:cNvPr id="3" name="Text Placeholder 6">
            <a:extLst>
              <a:ext uri="{FF2B5EF4-FFF2-40B4-BE49-F238E27FC236}">
                <a16:creationId xmlns:a16="http://schemas.microsoft.com/office/drawing/2014/main" id="{CFCE7E95-6A26-B10F-3ABC-428452DC8829}"/>
              </a:ext>
            </a:extLst>
          </p:cNvPr>
          <p:cNvSpPr>
            <a:spLocks noGrp="1"/>
          </p:cNvSpPr>
          <p:nvPr>
            <p:ph type="body" sz="quarter" idx="14" hasCustomPrompt="1"/>
          </p:nvPr>
        </p:nvSpPr>
        <p:spPr>
          <a:xfrm>
            <a:off x="4572000" y="1095367"/>
            <a:ext cx="4140000" cy="3832234"/>
          </a:xfrm>
        </p:spPr>
        <p:txBody>
          <a:bodyPr lIns="0"/>
          <a:lstStyle>
            <a:lvl1pPr marL="0" indent="0">
              <a:buNone/>
              <a:defRPr sz="1800" b="1"/>
            </a:lvl1pPr>
            <a:lvl2pPr marL="0" indent="-284400">
              <a:spcBef>
                <a:spcPts val="0"/>
              </a:spcBef>
              <a:buSzPct val="117000"/>
              <a:buFont typeface="Arial" panose="020B0604020202020204" pitchFamily="34" charset="0"/>
              <a:buChar char="•"/>
              <a:defRPr sz="1800"/>
            </a:lvl2pPr>
          </a:lstStyle>
          <a:p>
            <a:pPr lvl="0"/>
            <a:r>
              <a:rPr lang="en-US"/>
              <a:t>The cons are:</a:t>
            </a:r>
            <a:br>
              <a:rPr lang="en-US"/>
            </a:br>
            <a:endParaRPr lang="en-US"/>
          </a:p>
          <a:p>
            <a:pPr lvl="1"/>
            <a:r>
              <a:rPr lang="en-US"/>
              <a:t>bullet 1</a:t>
            </a:r>
          </a:p>
          <a:p>
            <a:pPr lvl="1"/>
            <a:r>
              <a:rPr lang="en-US"/>
              <a:t>bullet 2</a:t>
            </a:r>
          </a:p>
          <a:p>
            <a:pPr lvl="1"/>
            <a:r>
              <a:rPr lang="en-US"/>
              <a:t>bullet 3</a:t>
            </a:r>
          </a:p>
        </p:txBody>
      </p:sp>
      <p:sp>
        <p:nvSpPr>
          <p:cNvPr id="4" name="Google Shape;34;p6">
            <a:extLst>
              <a:ext uri="{FF2B5EF4-FFF2-40B4-BE49-F238E27FC236}">
                <a16:creationId xmlns:a16="http://schemas.microsoft.com/office/drawing/2014/main" id="{725DC756-145D-05B9-0786-96B3852477A9}"/>
              </a:ext>
            </a:extLst>
          </p:cNvPr>
          <p:cNvSpPr txBox="1">
            <a:spLocks noGrp="1"/>
          </p:cNvSpPr>
          <p:nvPr>
            <p:ph type="title" hasCustomPrompt="1"/>
          </p:nvPr>
        </p:nvSpPr>
        <p:spPr>
          <a:xfrm>
            <a:off x="381159" y="191250"/>
            <a:ext cx="7991400" cy="572700"/>
          </a:xfrm>
          <a:prstGeom prst="rect">
            <a:avLst/>
          </a:prstGeom>
          <a:noFill/>
          <a:ln>
            <a:noFill/>
          </a:ln>
        </p:spPr>
        <p:txBody>
          <a:bodyPr spcFirstLastPara="1" wrap="square" lIns="0" tIns="91425" rIns="91425" bIns="91425" anchor="t" anchorCtr="0">
            <a:noAutofit/>
          </a:bodyPr>
          <a:lstStyle>
            <a:lvl1pPr lvl="0" algn="l" rtl="0">
              <a:lnSpc>
                <a:spcPct val="100000"/>
              </a:lnSpc>
              <a:spcBef>
                <a:spcPts val="0"/>
              </a:spcBef>
              <a:spcAft>
                <a:spcPts val="0"/>
              </a:spcAft>
              <a:buClr>
                <a:schemeClr val="lt1"/>
              </a:buClr>
              <a:buSzPts val="2800"/>
              <a:buNone/>
              <a:defRPr>
                <a:solidFill>
                  <a:schemeClr val="lt1"/>
                </a:solidFill>
              </a:defRPr>
            </a:lvl1pPr>
            <a:lvl2pPr lvl="1" algn="l" rtl="0">
              <a:lnSpc>
                <a:spcPct val="100000"/>
              </a:lnSpc>
              <a:spcBef>
                <a:spcPts val="0"/>
              </a:spcBef>
              <a:spcAft>
                <a:spcPts val="0"/>
              </a:spcAft>
              <a:buSzPts val="2000"/>
              <a:buNone/>
              <a:defRPr/>
            </a:lvl2pPr>
            <a:lvl3pPr lvl="2" algn="l" rtl="0">
              <a:lnSpc>
                <a:spcPct val="100000"/>
              </a:lnSpc>
              <a:spcBef>
                <a:spcPts val="0"/>
              </a:spcBef>
              <a:spcAft>
                <a:spcPts val="0"/>
              </a:spcAft>
              <a:buSzPts val="2000"/>
              <a:buNone/>
              <a:defRPr/>
            </a:lvl3pPr>
            <a:lvl4pPr lvl="3" algn="l" rtl="0">
              <a:lnSpc>
                <a:spcPct val="100000"/>
              </a:lnSpc>
              <a:spcBef>
                <a:spcPts val="0"/>
              </a:spcBef>
              <a:spcAft>
                <a:spcPts val="0"/>
              </a:spcAft>
              <a:buSzPts val="2000"/>
              <a:buNone/>
              <a:defRPr/>
            </a:lvl4pPr>
            <a:lvl5pPr lvl="4" algn="l" rtl="0">
              <a:lnSpc>
                <a:spcPct val="100000"/>
              </a:lnSpc>
              <a:spcBef>
                <a:spcPts val="0"/>
              </a:spcBef>
              <a:spcAft>
                <a:spcPts val="0"/>
              </a:spcAft>
              <a:buSzPts val="2000"/>
              <a:buNone/>
              <a:defRPr/>
            </a:lvl5pPr>
            <a:lvl6pPr lvl="5" algn="l" rtl="0">
              <a:lnSpc>
                <a:spcPct val="100000"/>
              </a:lnSpc>
              <a:spcBef>
                <a:spcPts val="0"/>
              </a:spcBef>
              <a:spcAft>
                <a:spcPts val="0"/>
              </a:spcAft>
              <a:buSzPts val="2000"/>
              <a:buNone/>
              <a:defRPr/>
            </a:lvl6pPr>
            <a:lvl7pPr lvl="6" algn="l" rtl="0">
              <a:lnSpc>
                <a:spcPct val="100000"/>
              </a:lnSpc>
              <a:spcBef>
                <a:spcPts val="0"/>
              </a:spcBef>
              <a:spcAft>
                <a:spcPts val="0"/>
              </a:spcAft>
              <a:buSzPts val="2000"/>
              <a:buNone/>
              <a:defRPr/>
            </a:lvl7pPr>
            <a:lvl8pPr lvl="7" algn="l" rtl="0">
              <a:lnSpc>
                <a:spcPct val="100000"/>
              </a:lnSpc>
              <a:spcBef>
                <a:spcPts val="0"/>
              </a:spcBef>
              <a:spcAft>
                <a:spcPts val="0"/>
              </a:spcAft>
              <a:buSzPts val="2000"/>
              <a:buNone/>
              <a:defRPr/>
            </a:lvl8pPr>
            <a:lvl9pPr lvl="8" algn="l" rtl="0">
              <a:lnSpc>
                <a:spcPct val="100000"/>
              </a:lnSpc>
              <a:spcBef>
                <a:spcPts val="0"/>
              </a:spcBef>
              <a:spcAft>
                <a:spcPts val="0"/>
              </a:spcAft>
              <a:buSzPts val="2000"/>
              <a:buNone/>
              <a:defRPr/>
            </a:lvl9pPr>
          </a:lstStyle>
          <a:p>
            <a:r>
              <a:rPr lang="en-US"/>
              <a:t>Slide title</a:t>
            </a:r>
            <a:endParaRPr/>
          </a:p>
        </p:txBody>
      </p:sp>
    </p:spTree>
    <p:extLst>
      <p:ext uri="{BB962C8B-B14F-4D97-AF65-F5344CB8AC3E}">
        <p14:creationId xmlns:p14="http://schemas.microsoft.com/office/powerpoint/2010/main" val="3336410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vider-blue" userDrawn="1">
  <p:cSld name="Divider-blue">
    <p:bg>
      <p:bgPr>
        <a:blipFill>
          <a:blip r:embed="rId2">
            <a:alphaModFix/>
          </a:blip>
          <a:stretch>
            <a:fillRect/>
          </a:stretch>
        </a:blipFill>
        <a:effectLst/>
      </p:bgPr>
    </p:bg>
    <p:spTree>
      <p:nvGrpSpPr>
        <p:cNvPr id="1" name="Shape 48"/>
        <p:cNvGrpSpPr/>
        <p:nvPr/>
      </p:nvGrpSpPr>
      <p:grpSpPr>
        <a:xfrm>
          <a:off x="0" y="0"/>
          <a:ext cx="0" cy="0"/>
          <a:chOff x="0" y="0"/>
          <a:chExt cx="0" cy="0"/>
        </a:xfrm>
      </p:grpSpPr>
      <p:pic>
        <p:nvPicPr>
          <p:cNvPr id="49" name="Google Shape;49;p10"/>
          <p:cNvPicPr preferRelativeResize="0"/>
          <p:nvPr/>
        </p:nvPicPr>
        <p:blipFill rotWithShape="1">
          <a:blip r:embed="rId3">
            <a:alphaModFix/>
          </a:blip>
          <a:srcRect/>
          <a:stretch/>
        </p:blipFill>
        <p:spPr>
          <a:xfrm>
            <a:off x="8039025" y="4251374"/>
            <a:ext cx="1060250" cy="836476"/>
          </a:xfrm>
          <a:prstGeom prst="rect">
            <a:avLst/>
          </a:prstGeom>
          <a:noFill/>
          <a:ln>
            <a:noFill/>
          </a:ln>
        </p:spPr>
      </p:pic>
      <p:sp>
        <p:nvSpPr>
          <p:cNvPr id="2" name="Google Shape;30;p5">
            <a:extLst>
              <a:ext uri="{FF2B5EF4-FFF2-40B4-BE49-F238E27FC236}">
                <a16:creationId xmlns:a16="http://schemas.microsoft.com/office/drawing/2014/main" id="{9BE11FB7-3A90-7DC9-AE43-16898879C114}"/>
              </a:ext>
            </a:extLst>
          </p:cNvPr>
          <p:cNvSpPr txBox="1">
            <a:spLocks noGrp="1"/>
          </p:cNvSpPr>
          <p:nvPr>
            <p:ph type="title" hasCustomPrompt="1"/>
          </p:nvPr>
        </p:nvSpPr>
        <p:spPr>
          <a:xfrm>
            <a:off x="570300" y="2156460"/>
            <a:ext cx="6852600" cy="823964"/>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Clr>
                <a:srgbClr val="FFFFFF"/>
              </a:buClr>
              <a:buSzPts val="3600"/>
              <a:buNone/>
              <a:defRPr sz="3600">
                <a:solidFill>
                  <a:srgbClr val="FFFFFF"/>
                </a:solidFill>
              </a:defRPr>
            </a:lvl1pPr>
            <a:lvl2pPr lvl="1" algn="l" rtl="0">
              <a:lnSpc>
                <a:spcPct val="100000"/>
              </a:lnSpc>
              <a:spcBef>
                <a:spcPts val="0"/>
              </a:spcBef>
              <a:spcAft>
                <a:spcPts val="0"/>
              </a:spcAft>
              <a:buClr>
                <a:srgbClr val="FFFFFF"/>
              </a:buClr>
              <a:buSzPts val="2400"/>
              <a:buNone/>
              <a:defRPr sz="2400">
                <a:solidFill>
                  <a:srgbClr val="FFFFFF"/>
                </a:solidFill>
              </a:defRPr>
            </a:lvl2pPr>
            <a:lvl3pPr lvl="2" algn="l" rtl="0">
              <a:lnSpc>
                <a:spcPct val="100000"/>
              </a:lnSpc>
              <a:spcBef>
                <a:spcPts val="0"/>
              </a:spcBef>
              <a:spcAft>
                <a:spcPts val="0"/>
              </a:spcAft>
              <a:buClr>
                <a:srgbClr val="FFFFFF"/>
              </a:buClr>
              <a:buSzPts val="2400"/>
              <a:buNone/>
              <a:defRPr sz="2400">
                <a:solidFill>
                  <a:srgbClr val="FFFFFF"/>
                </a:solidFill>
              </a:defRPr>
            </a:lvl3pPr>
            <a:lvl4pPr lvl="3" algn="l" rtl="0">
              <a:lnSpc>
                <a:spcPct val="100000"/>
              </a:lnSpc>
              <a:spcBef>
                <a:spcPts val="0"/>
              </a:spcBef>
              <a:spcAft>
                <a:spcPts val="0"/>
              </a:spcAft>
              <a:buClr>
                <a:srgbClr val="FFFFFF"/>
              </a:buClr>
              <a:buSzPts val="2400"/>
              <a:buNone/>
              <a:defRPr sz="2400">
                <a:solidFill>
                  <a:srgbClr val="FFFFFF"/>
                </a:solidFill>
              </a:defRPr>
            </a:lvl4pPr>
            <a:lvl5pPr lvl="4" algn="l" rtl="0">
              <a:lnSpc>
                <a:spcPct val="100000"/>
              </a:lnSpc>
              <a:spcBef>
                <a:spcPts val="0"/>
              </a:spcBef>
              <a:spcAft>
                <a:spcPts val="0"/>
              </a:spcAft>
              <a:buClr>
                <a:srgbClr val="FFFFFF"/>
              </a:buClr>
              <a:buSzPts val="2400"/>
              <a:buNone/>
              <a:defRPr sz="2400">
                <a:solidFill>
                  <a:srgbClr val="FFFFFF"/>
                </a:solidFill>
              </a:defRPr>
            </a:lvl5pPr>
            <a:lvl6pPr lvl="5" algn="l" rtl="0">
              <a:lnSpc>
                <a:spcPct val="100000"/>
              </a:lnSpc>
              <a:spcBef>
                <a:spcPts val="0"/>
              </a:spcBef>
              <a:spcAft>
                <a:spcPts val="0"/>
              </a:spcAft>
              <a:buClr>
                <a:srgbClr val="FFFFFF"/>
              </a:buClr>
              <a:buSzPts val="2400"/>
              <a:buNone/>
              <a:defRPr sz="2400">
                <a:solidFill>
                  <a:srgbClr val="FFFFFF"/>
                </a:solidFill>
              </a:defRPr>
            </a:lvl6pPr>
            <a:lvl7pPr lvl="6" algn="l" rtl="0">
              <a:lnSpc>
                <a:spcPct val="100000"/>
              </a:lnSpc>
              <a:spcBef>
                <a:spcPts val="0"/>
              </a:spcBef>
              <a:spcAft>
                <a:spcPts val="0"/>
              </a:spcAft>
              <a:buClr>
                <a:srgbClr val="FFFFFF"/>
              </a:buClr>
              <a:buSzPts val="2400"/>
              <a:buNone/>
              <a:defRPr sz="2400">
                <a:solidFill>
                  <a:srgbClr val="FFFFFF"/>
                </a:solidFill>
              </a:defRPr>
            </a:lvl7pPr>
            <a:lvl8pPr lvl="7" algn="l" rtl="0">
              <a:lnSpc>
                <a:spcPct val="100000"/>
              </a:lnSpc>
              <a:spcBef>
                <a:spcPts val="0"/>
              </a:spcBef>
              <a:spcAft>
                <a:spcPts val="0"/>
              </a:spcAft>
              <a:buClr>
                <a:srgbClr val="FFFFFF"/>
              </a:buClr>
              <a:buSzPts val="2400"/>
              <a:buNone/>
              <a:defRPr sz="2400">
                <a:solidFill>
                  <a:srgbClr val="FFFFFF"/>
                </a:solidFill>
              </a:defRPr>
            </a:lvl8pPr>
            <a:lvl9pPr lvl="8" algn="l" rtl="0">
              <a:lnSpc>
                <a:spcPct val="100000"/>
              </a:lnSpc>
              <a:spcBef>
                <a:spcPts val="0"/>
              </a:spcBef>
              <a:spcAft>
                <a:spcPts val="0"/>
              </a:spcAft>
              <a:buClr>
                <a:srgbClr val="FFFFFF"/>
              </a:buClr>
              <a:buSzPts val="2400"/>
              <a:buNone/>
              <a:defRPr sz="2400">
                <a:solidFill>
                  <a:srgbClr val="FFFFFF"/>
                </a:solidFill>
              </a:defRPr>
            </a:lvl9pPr>
          </a:lstStyle>
          <a:p>
            <a:r>
              <a:rPr lang="en-US"/>
              <a:t>Divider slide (36pt)</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lide-blue" preserve="1" userDrawn="1">
  <p:cSld name="Slide-blue">
    <p:bg>
      <p:bgPr>
        <a:solidFill>
          <a:srgbClr val="B8CADC"/>
        </a:solidFill>
        <a:effectLst/>
      </p:bgPr>
    </p:bg>
    <p:spTree>
      <p:nvGrpSpPr>
        <p:cNvPr id="1" name="Shape 59"/>
        <p:cNvGrpSpPr/>
        <p:nvPr/>
      </p:nvGrpSpPr>
      <p:grpSpPr>
        <a:xfrm>
          <a:off x="0" y="0"/>
          <a:ext cx="0" cy="0"/>
          <a:chOff x="0" y="0"/>
          <a:chExt cx="0" cy="0"/>
        </a:xfrm>
      </p:grpSpPr>
      <p:sp>
        <p:nvSpPr>
          <p:cNvPr id="60" name="Google Shape;60;p13"/>
          <p:cNvSpPr/>
          <p:nvPr userDrawn="1"/>
        </p:nvSpPr>
        <p:spPr>
          <a:xfrm>
            <a:off x="0" y="0"/>
            <a:ext cx="9144000" cy="9552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0"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5" name="Google Shape;34;p6">
            <a:extLst>
              <a:ext uri="{FF2B5EF4-FFF2-40B4-BE49-F238E27FC236}">
                <a16:creationId xmlns:a16="http://schemas.microsoft.com/office/drawing/2014/main" id="{91CFC2C6-47C3-CDFB-E297-282723917E2E}"/>
              </a:ext>
            </a:extLst>
          </p:cNvPr>
          <p:cNvSpPr txBox="1">
            <a:spLocks noGrp="1"/>
          </p:cNvSpPr>
          <p:nvPr>
            <p:ph type="title" hasCustomPrompt="1"/>
          </p:nvPr>
        </p:nvSpPr>
        <p:spPr>
          <a:xfrm>
            <a:off x="381159" y="191250"/>
            <a:ext cx="7991400" cy="572700"/>
          </a:xfrm>
          <a:prstGeom prst="rect">
            <a:avLst/>
          </a:prstGeom>
          <a:noFill/>
          <a:ln>
            <a:noFill/>
          </a:ln>
        </p:spPr>
        <p:txBody>
          <a:bodyPr spcFirstLastPara="1" wrap="square" lIns="0" tIns="91425" rIns="91425" bIns="91425" anchor="t" anchorCtr="0">
            <a:noAutofit/>
          </a:bodyPr>
          <a:lstStyle>
            <a:lvl1pPr lvl="0" algn="l" rtl="0">
              <a:lnSpc>
                <a:spcPct val="100000"/>
              </a:lnSpc>
              <a:spcBef>
                <a:spcPts val="0"/>
              </a:spcBef>
              <a:spcAft>
                <a:spcPts val="0"/>
              </a:spcAft>
              <a:buClr>
                <a:schemeClr val="lt1"/>
              </a:buClr>
              <a:buSzPts val="2800"/>
              <a:buNone/>
              <a:defRPr>
                <a:solidFill>
                  <a:schemeClr val="lt1"/>
                </a:solidFill>
              </a:defRPr>
            </a:lvl1pPr>
            <a:lvl2pPr lvl="1" algn="l" rtl="0">
              <a:lnSpc>
                <a:spcPct val="100000"/>
              </a:lnSpc>
              <a:spcBef>
                <a:spcPts val="0"/>
              </a:spcBef>
              <a:spcAft>
                <a:spcPts val="0"/>
              </a:spcAft>
              <a:buSzPts val="2000"/>
              <a:buNone/>
              <a:defRPr/>
            </a:lvl2pPr>
            <a:lvl3pPr lvl="2" algn="l" rtl="0">
              <a:lnSpc>
                <a:spcPct val="100000"/>
              </a:lnSpc>
              <a:spcBef>
                <a:spcPts val="0"/>
              </a:spcBef>
              <a:spcAft>
                <a:spcPts val="0"/>
              </a:spcAft>
              <a:buSzPts val="2000"/>
              <a:buNone/>
              <a:defRPr/>
            </a:lvl3pPr>
            <a:lvl4pPr lvl="3" algn="l" rtl="0">
              <a:lnSpc>
                <a:spcPct val="100000"/>
              </a:lnSpc>
              <a:spcBef>
                <a:spcPts val="0"/>
              </a:spcBef>
              <a:spcAft>
                <a:spcPts val="0"/>
              </a:spcAft>
              <a:buSzPts val="2000"/>
              <a:buNone/>
              <a:defRPr/>
            </a:lvl4pPr>
            <a:lvl5pPr lvl="4" algn="l" rtl="0">
              <a:lnSpc>
                <a:spcPct val="100000"/>
              </a:lnSpc>
              <a:spcBef>
                <a:spcPts val="0"/>
              </a:spcBef>
              <a:spcAft>
                <a:spcPts val="0"/>
              </a:spcAft>
              <a:buSzPts val="2000"/>
              <a:buNone/>
              <a:defRPr/>
            </a:lvl5pPr>
            <a:lvl6pPr lvl="5" algn="l" rtl="0">
              <a:lnSpc>
                <a:spcPct val="100000"/>
              </a:lnSpc>
              <a:spcBef>
                <a:spcPts val="0"/>
              </a:spcBef>
              <a:spcAft>
                <a:spcPts val="0"/>
              </a:spcAft>
              <a:buSzPts val="2000"/>
              <a:buNone/>
              <a:defRPr/>
            </a:lvl6pPr>
            <a:lvl7pPr lvl="6" algn="l" rtl="0">
              <a:lnSpc>
                <a:spcPct val="100000"/>
              </a:lnSpc>
              <a:spcBef>
                <a:spcPts val="0"/>
              </a:spcBef>
              <a:spcAft>
                <a:spcPts val="0"/>
              </a:spcAft>
              <a:buSzPts val="2000"/>
              <a:buNone/>
              <a:defRPr/>
            </a:lvl7pPr>
            <a:lvl8pPr lvl="7" algn="l" rtl="0">
              <a:lnSpc>
                <a:spcPct val="100000"/>
              </a:lnSpc>
              <a:spcBef>
                <a:spcPts val="0"/>
              </a:spcBef>
              <a:spcAft>
                <a:spcPts val="0"/>
              </a:spcAft>
              <a:buSzPts val="2000"/>
              <a:buNone/>
              <a:defRPr/>
            </a:lvl8pPr>
            <a:lvl9pPr lvl="8" algn="l" rtl="0">
              <a:lnSpc>
                <a:spcPct val="100000"/>
              </a:lnSpc>
              <a:spcBef>
                <a:spcPts val="0"/>
              </a:spcBef>
              <a:spcAft>
                <a:spcPts val="0"/>
              </a:spcAft>
              <a:buSzPts val="2000"/>
              <a:buNone/>
              <a:defRPr/>
            </a:lvl9pPr>
          </a:lstStyle>
          <a:p>
            <a:r>
              <a:rPr lang="en-US"/>
              <a:t>Slide title</a:t>
            </a:r>
            <a:endParaRPr/>
          </a:p>
        </p:txBody>
      </p:sp>
      <p:sp>
        <p:nvSpPr>
          <p:cNvPr id="2" name="Google Shape;35;p6">
            <a:extLst>
              <a:ext uri="{FF2B5EF4-FFF2-40B4-BE49-F238E27FC236}">
                <a16:creationId xmlns:a16="http://schemas.microsoft.com/office/drawing/2014/main" id="{4B26B179-FAF2-A2C6-D167-81252005E3C2}"/>
              </a:ext>
            </a:extLst>
          </p:cNvPr>
          <p:cNvSpPr txBox="1">
            <a:spLocks noGrp="1"/>
          </p:cNvSpPr>
          <p:nvPr>
            <p:ph type="body" idx="1" hasCustomPrompt="1"/>
          </p:nvPr>
        </p:nvSpPr>
        <p:spPr>
          <a:xfrm>
            <a:off x="381158" y="1120724"/>
            <a:ext cx="8380221" cy="3831526"/>
          </a:xfrm>
          <a:prstGeom prst="rect">
            <a:avLst/>
          </a:prstGeom>
          <a:noFill/>
          <a:ln>
            <a:noFill/>
          </a:ln>
        </p:spPr>
        <p:txBody>
          <a:bodyPr spcFirstLastPara="1" wrap="square" lIns="0" tIns="91425" rIns="91425" bIns="91425" anchor="t" anchorCtr="0">
            <a:noAutofit/>
          </a:bodyPr>
          <a:lstStyle>
            <a:lvl1pPr marL="0" lvl="0" indent="0" algn="l" rtl="0">
              <a:lnSpc>
                <a:spcPct val="100000"/>
              </a:lnSpc>
              <a:spcBef>
                <a:spcPts val="0"/>
              </a:spcBef>
              <a:spcAft>
                <a:spcPts val="0"/>
              </a:spcAft>
              <a:buSzPct val="135000"/>
              <a:buFont typeface="Arial" panose="020B0604020202020204" pitchFamily="34" charset="0"/>
              <a:buNone/>
              <a:defRPr sz="1800"/>
            </a:lvl1pPr>
            <a:lvl2pPr marL="914400" lvl="1" indent="-342900" algn="l" rtl="0">
              <a:lnSpc>
                <a:spcPct val="100000"/>
              </a:lnSpc>
              <a:spcBef>
                <a:spcPts val="1500"/>
              </a:spcBef>
              <a:spcAft>
                <a:spcPts val="0"/>
              </a:spcAft>
              <a:buSzPts val="1800"/>
              <a:buChar char="–"/>
              <a:defRPr sz="1800"/>
            </a:lvl2pPr>
            <a:lvl3pPr marL="1371600" lvl="2" indent="-342900" algn="l" rtl="0">
              <a:lnSpc>
                <a:spcPct val="100000"/>
              </a:lnSpc>
              <a:spcBef>
                <a:spcPts val="1500"/>
              </a:spcBef>
              <a:spcAft>
                <a:spcPts val="0"/>
              </a:spcAft>
              <a:buSzPts val="1800"/>
              <a:buChar char="•"/>
              <a:defRPr sz="1800"/>
            </a:lvl3pPr>
            <a:lvl4pPr marL="1828800" lvl="3" indent="-342900" algn="l" rtl="0">
              <a:lnSpc>
                <a:spcPct val="100000"/>
              </a:lnSpc>
              <a:spcBef>
                <a:spcPts val="1500"/>
              </a:spcBef>
              <a:spcAft>
                <a:spcPts val="0"/>
              </a:spcAft>
              <a:buSzPts val="1800"/>
              <a:buChar char="﹘"/>
              <a:defRPr sz="1800"/>
            </a:lvl4pPr>
            <a:lvl5pPr marL="2286000" lvl="4" indent="-342900" algn="l" rtl="0">
              <a:lnSpc>
                <a:spcPct val="100000"/>
              </a:lnSpc>
              <a:spcBef>
                <a:spcPts val="1500"/>
              </a:spcBef>
              <a:spcAft>
                <a:spcPts val="0"/>
              </a:spcAft>
              <a:buSzPts val="1800"/>
              <a:buChar char="•"/>
              <a:defRPr sz="1800"/>
            </a:lvl5pPr>
            <a:lvl6pPr marL="2743200" lvl="5" indent="-342900" algn="l" rtl="0">
              <a:lnSpc>
                <a:spcPct val="100000"/>
              </a:lnSpc>
              <a:spcBef>
                <a:spcPts val="1500"/>
              </a:spcBef>
              <a:spcAft>
                <a:spcPts val="0"/>
              </a:spcAft>
              <a:buSzPts val="1800"/>
              <a:buChar char="﹘"/>
              <a:defRPr sz="1800"/>
            </a:lvl6pPr>
            <a:lvl7pPr marL="3200400" lvl="6" indent="-342900" algn="l" rtl="0">
              <a:lnSpc>
                <a:spcPct val="100000"/>
              </a:lnSpc>
              <a:spcBef>
                <a:spcPts val="1500"/>
              </a:spcBef>
              <a:spcAft>
                <a:spcPts val="0"/>
              </a:spcAft>
              <a:buSzPts val="1800"/>
              <a:buChar char="•"/>
              <a:defRPr sz="1800"/>
            </a:lvl7pPr>
            <a:lvl8pPr marL="3657600" lvl="7" indent="-342900" algn="l" rtl="0">
              <a:lnSpc>
                <a:spcPct val="100000"/>
              </a:lnSpc>
              <a:spcBef>
                <a:spcPts val="1500"/>
              </a:spcBef>
              <a:spcAft>
                <a:spcPts val="0"/>
              </a:spcAft>
              <a:buSzPts val="1800"/>
              <a:buChar char="﹘"/>
              <a:defRPr sz="1800"/>
            </a:lvl8pPr>
            <a:lvl9pPr marL="4114800" lvl="8" indent="-342900" algn="l" rtl="0">
              <a:lnSpc>
                <a:spcPct val="100000"/>
              </a:lnSpc>
              <a:spcBef>
                <a:spcPts val="1500"/>
              </a:spcBef>
              <a:spcAft>
                <a:spcPts val="1500"/>
              </a:spcAft>
              <a:buSzPts val="1800"/>
              <a:buChar char="•"/>
              <a:defRPr sz="1800"/>
            </a:lvl9pPr>
          </a:lstStyle>
          <a:p>
            <a:br>
              <a:rPr lang="en-US"/>
            </a:br>
            <a:br>
              <a:rPr lang="en-US"/>
            </a:br>
            <a:endParaRPr/>
          </a:p>
        </p:txBody>
      </p:sp>
    </p:spTree>
    <p:extLst>
      <p:ext uri="{BB962C8B-B14F-4D97-AF65-F5344CB8AC3E}">
        <p14:creationId xmlns:p14="http://schemas.microsoft.com/office/powerpoint/2010/main" val="1666609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lide-blue-2-cols" preserve="1" userDrawn="1">
  <p:cSld name="Slide-blue-2-cols">
    <p:bg>
      <p:bgPr>
        <a:solidFill>
          <a:srgbClr val="B8CADC"/>
        </a:solidFill>
        <a:effectLst/>
      </p:bgPr>
    </p:bg>
    <p:spTree>
      <p:nvGrpSpPr>
        <p:cNvPr id="1" name="Shape 59"/>
        <p:cNvGrpSpPr/>
        <p:nvPr/>
      </p:nvGrpSpPr>
      <p:grpSpPr>
        <a:xfrm>
          <a:off x="0" y="0"/>
          <a:ext cx="0" cy="0"/>
          <a:chOff x="0" y="0"/>
          <a:chExt cx="0" cy="0"/>
        </a:xfrm>
      </p:grpSpPr>
      <p:sp>
        <p:nvSpPr>
          <p:cNvPr id="60" name="Google Shape;60;p13"/>
          <p:cNvSpPr/>
          <p:nvPr userDrawn="1"/>
        </p:nvSpPr>
        <p:spPr>
          <a:xfrm>
            <a:off x="0" y="0"/>
            <a:ext cx="9144000" cy="9552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5" name="Google Shape;34;p6">
            <a:extLst>
              <a:ext uri="{FF2B5EF4-FFF2-40B4-BE49-F238E27FC236}">
                <a16:creationId xmlns:a16="http://schemas.microsoft.com/office/drawing/2014/main" id="{91CFC2C6-47C3-CDFB-E297-282723917E2E}"/>
              </a:ext>
            </a:extLst>
          </p:cNvPr>
          <p:cNvSpPr txBox="1">
            <a:spLocks noGrp="1"/>
          </p:cNvSpPr>
          <p:nvPr>
            <p:ph type="title" hasCustomPrompt="1"/>
          </p:nvPr>
        </p:nvSpPr>
        <p:spPr>
          <a:xfrm>
            <a:off x="381159" y="191250"/>
            <a:ext cx="7991400" cy="572700"/>
          </a:xfrm>
          <a:prstGeom prst="rect">
            <a:avLst/>
          </a:prstGeom>
          <a:noFill/>
          <a:ln>
            <a:noFill/>
          </a:ln>
        </p:spPr>
        <p:txBody>
          <a:bodyPr spcFirstLastPara="1" wrap="square" lIns="0" tIns="91425" rIns="91425" bIns="91425" anchor="t" anchorCtr="0">
            <a:noAutofit/>
          </a:bodyPr>
          <a:lstStyle>
            <a:lvl1pPr lvl="0" algn="l" rtl="0">
              <a:lnSpc>
                <a:spcPct val="100000"/>
              </a:lnSpc>
              <a:spcBef>
                <a:spcPts val="0"/>
              </a:spcBef>
              <a:spcAft>
                <a:spcPts val="0"/>
              </a:spcAft>
              <a:buClr>
                <a:schemeClr val="lt1"/>
              </a:buClr>
              <a:buSzPts val="2800"/>
              <a:buNone/>
              <a:defRPr>
                <a:solidFill>
                  <a:schemeClr val="lt1"/>
                </a:solidFill>
              </a:defRPr>
            </a:lvl1pPr>
            <a:lvl2pPr lvl="1" algn="l" rtl="0">
              <a:lnSpc>
                <a:spcPct val="100000"/>
              </a:lnSpc>
              <a:spcBef>
                <a:spcPts val="0"/>
              </a:spcBef>
              <a:spcAft>
                <a:spcPts val="0"/>
              </a:spcAft>
              <a:buSzPts val="2000"/>
              <a:buNone/>
              <a:defRPr/>
            </a:lvl2pPr>
            <a:lvl3pPr lvl="2" algn="l" rtl="0">
              <a:lnSpc>
                <a:spcPct val="100000"/>
              </a:lnSpc>
              <a:spcBef>
                <a:spcPts val="0"/>
              </a:spcBef>
              <a:spcAft>
                <a:spcPts val="0"/>
              </a:spcAft>
              <a:buSzPts val="2000"/>
              <a:buNone/>
              <a:defRPr/>
            </a:lvl3pPr>
            <a:lvl4pPr lvl="3" algn="l" rtl="0">
              <a:lnSpc>
                <a:spcPct val="100000"/>
              </a:lnSpc>
              <a:spcBef>
                <a:spcPts val="0"/>
              </a:spcBef>
              <a:spcAft>
                <a:spcPts val="0"/>
              </a:spcAft>
              <a:buSzPts val="2000"/>
              <a:buNone/>
              <a:defRPr/>
            </a:lvl4pPr>
            <a:lvl5pPr lvl="4" algn="l" rtl="0">
              <a:lnSpc>
                <a:spcPct val="100000"/>
              </a:lnSpc>
              <a:spcBef>
                <a:spcPts val="0"/>
              </a:spcBef>
              <a:spcAft>
                <a:spcPts val="0"/>
              </a:spcAft>
              <a:buSzPts val="2000"/>
              <a:buNone/>
              <a:defRPr/>
            </a:lvl5pPr>
            <a:lvl6pPr lvl="5" algn="l" rtl="0">
              <a:lnSpc>
                <a:spcPct val="100000"/>
              </a:lnSpc>
              <a:spcBef>
                <a:spcPts val="0"/>
              </a:spcBef>
              <a:spcAft>
                <a:spcPts val="0"/>
              </a:spcAft>
              <a:buSzPts val="2000"/>
              <a:buNone/>
              <a:defRPr/>
            </a:lvl6pPr>
            <a:lvl7pPr lvl="6" algn="l" rtl="0">
              <a:lnSpc>
                <a:spcPct val="100000"/>
              </a:lnSpc>
              <a:spcBef>
                <a:spcPts val="0"/>
              </a:spcBef>
              <a:spcAft>
                <a:spcPts val="0"/>
              </a:spcAft>
              <a:buSzPts val="2000"/>
              <a:buNone/>
              <a:defRPr/>
            </a:lvl7pPr>
            <a:lvl8pPr lvl="7" algn="l" rtl="0">
              <a:lnSpc>
                <a:spcPct val="100000"/>
              </a:lnSpc>
              <a:spcBef>
                <a:spcPts val="0"/>
              </a:spcBef>
              <a:spcAft>
                <a:spcPts val="0"/>
              </a:spcAft>
              <a:buSzPts val="2000"/>
              <a:buNone/>
              <a:defRPr/>
            </a:lvl8pPr>
            <a:lvl9pPr lvl="8" algn="l" rtl="0">
              <a:lnSpc>
                <a:spcPct val="100000"/>
              </a:lnSpc>
              <a:spcBef>
                <a:spcPts val="0"/>
              </a:spcBef>
              <a:spcAft>
                <a:spcPts val="0"/>
              </a:spcAft>
              <a:buSzPts val="2000"/>
              <a:buNone/>
              <a:defRPr/>
            </a:lvl9pPr>
          </a:lstStyle>
          <a:p>
            <a:r>
              <a:rPr lang="en-US"/>
              <a:t>Slide title</a:t>
            </a:r>
            <a:endParaRPr/>
          </a:p>
        </p:txBody>
      </p:sp>
      <p:sp>
        <p:nvSpPr>
          <p:cNvPr id="7" name="Text Placeholder 6">
            <a:extLst>
              <a:ext uri="{FF2B5EF4-FFF2-40B4-BE49-F238E27FC236}">
                <a16:creationId xmlns:a16="http://schemas.microsoft.com/office/drawing/2014/main" id="{DFA8F778-14CD-D7C0-6D86-8B24759A32C6}"/>
              </a:ext>
            </a:extLst>
          </p:cNvPr>
          <p:cNvSpPr>
            <a:spLocks noGrp="1"/>
          </p:cNvSpPr>
          <p:nvPr>
            <p:ph type="body" sz="quarter" idx="13" hasCustomPrompt="1"/>
          </p:nvPr>
        </p:nvSpPr>
        <p:spPr>
          <a:xfrm>
            <a:off x="381000" y="1095367"/>
            <a:ext cx="4140000" cy="3832234"/>
          </a:xfrm>
        </p:spPr>
        <p:txBody>
          <a:bodyPr lIns="0"/>
          <a:lstStyle>
            <a:lvl1pPr marL="0" indent="0">
              <a:buNone/>
              <a:defRPr sz="1800" b="1"/>
            </a:lvl1pPr>
            <a:lvl2pPr marL="0" indent="-284400">
              <a:spcBef>
                <a:spcPts val="0"/>
              </a:spcBef>
              <a:buSzPct val="117000"/>
              <a:buFont typeface="Arial" panose="020B0604020202020204" pitchFamily="34" charset="0"/>
              <a:buChar char="•"/>
              <a:defRPr sz="1800"/>
            </a:lvl2pPr>
          </a:lstStyle>
          <a:p>
            <a:pPr lvl="0"/>
            <a:r>
              <a:rPr lang="en-US"/>
              <a:t>The pros are:</a:t>
            </a:r>
            <a:br>
              <a:rPr lang="en-US"/>
            </a:br>
            <a:endParaRPr lang="en-US"/>
          </a:p>
          <a:p>
            <a:pPr lvl="1"/>
            <a:r>
              <a:rPr lang="en-US"/>
              <a:t>bullet 1</a:t>
            </a:r>
          </a:p>
          <a:p>
            <a:pPr lvl="1"/>
            <a:r>
              <a:rPr lang="en-US"/>
              <a:t>bullet 2</a:t>
            </a:r>
          </a:p>
          <a:p>
            <a:pPr lvl="1"/>
            <a:r>
              <a:rPr lang="en-US"/>
              <a:t>bullet 3</a:t>
            </a:r>
          </a:p>
        </p:txBody>
      </p:sp>
      <p:sp>
        <p:nvSpPr>
          <p:cNvPr id="8" name="Text Placeholder 6">
            <a:extLst>
              <a:ext uri="{FF2B5EF4-FFF2-40B4-BE49-F238E27FC236}">
                <a16:creationId xmlns:a16="http://schemas.microsoft.com/office/drawing/2014/main" id="{29D4943C-6719-6292-ECAA-6BB798872F42}"/>
              </a:ext>
            </a:extLst>
          </p:cNvPr>
          <p:cNvSpPr>
            <a:spLocks noGrp="1"/>
          </p:cNvSpPr>
          <p:nvPr>
            <p:ph type="body" sz="quarter" idx="14" hasCustomPrompt="1"/>
          </p:nvPr>
        </p:nvSpPr>
        <p:spPr>
          <a:xfrm>
            <a:off x="4572000" y="1095367"/>
            <a:ext cx="4140000" cy="3832234"/>
          </a:xfrm>
        </p:spPr>
        <p:txBody>
          <a:bodyPr lIns="0"/>
          <a:lstStyle>
            <a:lvl1pPr marL="0" indent="0">
              <a:buNone/>
              <a:defRPr sz="1800" b="1"/>
            </a:lvl1pPr>
            <a:lvl2pPr marL="0" indent="-284400">
              <a:spcBef>
                <a:spcPts val="0"/>
              </a:spcBef>
              <a:buSzPct val="117000"/>
              <a:buFont typeface="Arial" panose="020B0604020202020204" pitchFamily="34" charset="0"/>
              <a:buChar char="•"/>
              <a:defRPr sz="1800"/>
            </a:lvl2pPr>
          </a:lstStyle>
          <a:p>
            <a:pPr lvl="0"/>
            <a:r>
              <a:rPr lang="en-US"/>
              <a:t>The cons are:</a:t>
            </a:r>
            <a:br>
              <a:rPr lang="en-US"/>
            </a:br>
            <a:endParaRPr lang="en-US"/>
          </a:p>
          <a:p>
            <a:pPr lvl="1"/>
            <a:r>
              <a:rPr lang="en-US"/>
              <a:t>bullet 1</a:t>
            </a:r>
          </a:p>
          <a:p>
            <a:pPr lvl="1"/>
            <a:r>
              <a:rPr lang="en-US"/>
              <a:t>bullet 2</a:t>
            </a:r>
          </a:p>
          <a:p>
            <a:pPr lvl="1"/>
            <a:r>
              <a:rPr lang="en-US"/>
              <a:t>bullet 3</a:t>
            </a:r>
          </a:p>
        </p:txBody>
      </p:sp>
    </p:spTree>
    <p:extLst>
      <p:ext uri="{BB962C8B-B14F-4D97-AF65-F5344CB8AC3E}">
        <p14:creationId xmlns:p14="http://schemas.microsoft.com/office/powerpoint/2010/main" val="4005943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ivider-pink" userDrawn="1">
  <p:cSld name="Divider-pink">
    <p:bg>
      <p:bgPr>
        <a:blipFill>
          <a:blip r:embed="rId2">
            <a:alphaModFix/>
          </a:blip>
          <a:stretch>
            <a:fillRect/>
          </a:stretch>
        </a:blipFill>
        <a:effectLst/>
      </p:bgPr>
    </p:bg>
    <p:spTree>
      <p:nvGrpSpPr>
        <p:cNvPr id="1" name="Shape 64"/>
        <p:cNvGrpSpPr/>
        <p:nvPr/>
      </p:nvGrpSpPr>
      <p:grpSpPr>
        <a:xfrm>
          <a:off x="0" y="0"/>
          <a:ext cx="0" cy="0"/>
          <a:chOff x="0" y="0"/>
          <a:chExt cx="0" cy="0"/>
        </a:xfrm>
      </p:grpSpPr>
      <p:pic>
        <p:nvPicPr>
          <p:cNvPr id="65" name="Google Shape;65;p14"/>
          <p:cNvPicPr preferRelativeResize="0"/>
          <p:nvPr/>
        </p:nvPicPr>
        <p:blipFill rotWithShape="1">
          <a:blip r:embed="rId3">
            <a:alphaModFix/>
          </a:blip>
          <a:srcRect/>
          <a:stretch/>
        </p:blipFill>
        <p:spPr>
          <a:xfrm>
            <a:off x="8039025" y="4251374"/>
            <a:ext cx="1060250" cy="836476"/>
          </a:xfrm>
          <a:prstGeom prst="rect">
            <a:avLst/>
          </a:prstGeom>
          <a:noFill/>
          <a:ln>
            <a:noFill/>
          </a:ln>
        </p:spPr>
      </p:pic>
      <p:sp>
        <p:nvSpPr>
          <p:cNvPr id="2" name="Google Shape;30;p5">
            <a:extLst>
              <a:ext uri="{FF2B5EF4-FFF2-40B4-BE49-F238E27FC236}">
                <a16:creationId xmlns:a16="http://schemas.microsoft.com/office/drawing/2014/main" id="{0B3CD482-894F-B040-A4FE-DAEB0A011F0D}"/>
              </a:ext>
            </a:extLst>
          </p:cNvPr>
          <p:cNvSpPr txBox="1">
            <a:spLocks noGrp="1"/>
          </p:cNvSpPr>
          <p:nvPr>
            <p:ph type="title" hasCustomPrompt="1"/>
          </p:nvPr>
        </p:nvSpPr>
        <p:spPr>
          <a:xfrm>
            <a:off x="570300" y="2156460"/>
            <a:ext cx="6852600" cy="823964"/>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Clr>
                <a:srgbClr val="FFFFFF"/>
              </a:buClr>
              <a:buSzPts val="3600"/>
              <a:buNone/>
              <a:defRPr sz="3600">
                <a:solidFill>
                  <a:srgbClr val="FFFFFF"/>
                </a:solidFill>
              </a:defRPr>
            </a:lvl1pPr>
            <a:lvl2pPr lvl="1" algn="l" rtl="0">
              <a:lnSpc>
                <a:spcPct val="100000"/>
              </a:lnSpc>
              <a:spcBef>
                <a:spcPts val="0"/>
              </a:spcBef>
              <a:spcAft>
                <a:spcPts val="0"/>
              </a:spcAft>
              <a:buClr>
                <a:srgbClr val="FFFFFF"/>
              </a:buClr>
              <a:buSzPts val="2400"/>
              <a:buNone/>
              <a:defRPr sz="2400">
                <a:solidFill>
                  <a:srgbClr val="FFFFFF"/>
                </a:solidFill>
              </a:defRPr>
            </a:lvl2pPr>
            <a:lvl3pPr lvl="2" algn="l" rtl="0">
              <a:lnSpc>
                <a:spcPct val="100000"/>
              </a:lnSpc>
              <a:spcBef>
                <a:spcPts val="0"/>
              </a:spcBef>
              <a:spcAft>
                <a:spcPts val="0"/>
              </a:spcAft>
              <a:buClr>
                <a:srgbClr val="FFFFFF"/>
              </a:buClr>
              <a:buSzPts val="2400"/>
              <a:buNone/>
              <a:defRPr sz="2400">
                <a:solidFill>
                  <a:srgbClr val="FFFFFF"/>
                </a:solidFill>
              </a:defRPr>
            </a:lvl3pPr>
            <a:lvl4pPr lvl="3" algn="l" rtl="0">
              <a:lnSpc>
                <a:spcPct val="100000"/>
              </a:lnSpc>
              <a:spcBef>
                <a:spcPts val="0"/>
              </a:spcBef>
              <a:spcAft>
                <a:spcPts val="0"/>
              </a:spcAft>
              <a:buClr>
                <a:srgbClr val="FFFFFF"/>
              </a:buClr>
              <a:buSzPts val="2400"/>
              <a:buNone/>
              <a:defRPr sz="2400">
                <a:solidFill>
                  <a:srgbClr val="FFFFFF"/>
                </a:solidFill>
              </a:defRPr>
            </a:lvl4pPr>
            <a:lvl5pPr lvl="4" algn="l" rtl="0">
              <a:lnSpc>
                <a:spcPct val="100000"/>
              </a:lnSpc>
              <a:spcBef>
                <a:spcPts val="0"/>
              </a:spcBef>
              <a:spcAft>
                <a:spcPts val="0"/>
              </a:spcAft>
              <a:buClr>
                <a:srgbClr val="FFFFFF"/>
              </a:buClr>
              <a:buSzPts val="2400"/>
              <a:buNone/>
              <a:defRPr sz="2400">
                <a:solidFill>
                  <a:srgbClr val="FFFFFF"/>
                </a:solidFill>
              </a:defRPr>
            </a:lvl5pPr>
            <a:lvl6pPr lvl="5" algn="l" rtl="0">
              <a:lnSpc>
                <a:spcPct val="100000"/>
              </a:lnSpc>
              <a:spcBef>
                <a:spcPts val="0"/>
              </a:spcBef>
              <a:spcAft>
                <a:spcPts val="0"/>
              </a:spcAft>
              <a:buClr>
                <a:srgbClr val="FFFFFF"/>
              </a:buClr>
              <a:buSzPts val="2400"/>
              <a:buNone/>
              <a:defRPr sz="2400">
                <a:solidFill>
                  <a:srgbClr val="FFFFFF"/>
                </a:solidFill>
              </a:defRPr>
            </a:lvl6pPr>
            <a:lvl7pPr lvl="6" algn="l" rtl="0">
              <a:lnSpc>
                <a:spcPct val="100000"/>
              </a:lnSpc>
              <a:spcBef>
                <a:spcPts val="0"/>
              </a:spcBef>
              <a:spcAft>
                <a:spcPts val="0"/>
              </a:spcAft>
              <a:buClr>
                <a:srgbClr val="FFFFFF"/>
              </a:buClr>
              <a:buSzPts val="2400"/>
              <a:buNone/>
              <a:defRPr sz="2400">
                <a:solidFill>
                  <a:srgbClr val="FFFFFF"/>
                </a:solidFill>
              </a:defRPr>
            </a:lvl7pPr>
            <a:lvl8pPr lvl="7" algn="l" rtl="0">
              <a:lnSpc>
                <a:spcPct val="100000"/>
              </a:lnSpc>
              <a:spcBef>
                <a:spcPts val="0"/>
              </a:spcBef>
              <a:spcAft>
                <a:spcPts val="0"/>
              </a:spcAft>
              <a:buClr>
                <a:srgbClr val="FFFFFF"/>
              </a:buClr>
              <a:buSzPts val="2400"/>
              <a:buNone/>
              <a:defRPr sz="2400">
                <a:solidFill>
                  <a:srgbClr val="FFFFFF"/>
                </a:solidFill>
              </a:defRPr>
            </a:lvl8pPr>
            <a:lvl9pPr lvl="8" algn="l" rtl="0">
              <a:lnSpc>
                <a:spcPct val="100000"/>
              </a:lnSpc>
              <a:spcBef>
                <a:spcPts val="0"/>
              </a:spcBef>
              <a:spcAft>
                <a:spcPts val="0"/>
              </a:spcAft>
              <a:buClr>
                <a:srgbClr val="FFFFFF"/>
              </a:buClr>
              <a:buSzPts val="2400"/>
              <a:buNone/>
              <a:defRPr sz="2400">
                <a:solidFill>
                  <a:srgbClr val="FFFFFF"/>
                </a:solidFill>
              </a:defRPr>
            </a:lvl9pPr>
          </a:lstStyle>
          <a:p>
            <a:r>
              <a:rPr lang="en-US"/>
              <a:t>Divider slide (36pt)</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68650" y="398650"/>
            <a:ext cx="79914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Helvetica Neue"/>
              <a:buNone/>
              <a:defRPr sz="2800" b="1"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568650" y="1152475"/>
            <a:ext cx="7991400" cy="3022800"/>
          </a:xfrm>
          <a:prstGeom prst="rect">
            <a:avLst/>
          </a:prstGeom>
          <a:noFill/>
          <a:ln>
            <a:noFill/>
          </a:ln>
        </p:spPr>
        <p:txBody>
          <a:bodyPr spcFirstLastPara="1" wrap="square" lIns="91425" tIns="91425" rIns="91425" bIns="91425" anchor="t" anchorCtr="0">
            <a:noAutofit/>
          </a:bodyPr>
          <a:lstStyle>
            <a:lvl1pPr marL="457200" marR="0" lvl="0" indent="-361950" algn="l" rtl="0">
              <a:lnSpc>
                <a:spcPct val="115000"/>
              </a:lnSpc>
              <a:spcBef>
                <a:spcPts val="0"/>
              </a:spcBef>
              <a:spcAft>
                <a:spcPts val="0"/>
              </a:spcAft>
              <a:buClr>
                <a:schemeClr val="dk1"/>
              </a:buClr>
              <a:buSzPts val="2100"/>
              <a:buFont typeface="Helvetica Neue"/>
              <a:buChar char="●"/>
              <a:defRPr sz="2100" b="0" i="0" u="none" strike="noStrike" cap="none">
                <a:solidFill>
                  <a:schemeClr val="dk1"/>
                </a:solidFill>
                <a:latin typeface="Helvetica Neue"/>
                <a:ea typeface="Helvetica Neue"/>
                <a:cs typeface="Helvetica Neue"/>
                <a:sym typeface="Helvetica Neue"/>
              </a:defRPr>
            </a:lvl1pPr>
            <a:lvl2pPr marL="914400" marR="0" lvl="1" indent="-349250" algn="l" rtl="0">
              <a:lnSpc>
                <a:spcPct val="115000"/>
              </a:lnSpc>
              <a:spcBef>
                <a:spcPts val="1000"/>
              </a:spcBef>
              <a:spcAft>
                <a:spcPts val="0"/>
              </a:spcAft>
              <a:buClr>
                <a:schemeClr val="dk1"/>
              </a:buClr>
              <a:buSzPts val="1900"/>
              <a:buFont typeface="Helvetica Neue"/>
              <a:buChar char="–"/>
              <a:defRPr sz="1900" b="0" i="0" u="none" strike="noStrike" cap="none">
                <a:solidFill>
                  <a:schemeClr val="dk1"/>
                </a:solidFill>
                <a:latin typeface="Helvetica Neue"/>
                <a:ea typeface="Helvetica Neue"/>
                <a:cs typeface="Helvetica Neue"/>
                <a:sym typeface="Helvetica Neue"/>
              </a:defRPr>
            </a:lvl2pPr>
            <a:lvl3pPr marL="1371600" marR="0" lvl="2" indent="-336550" algn="l" rtl="0">
              <a:lnSpc>
                <a:spcPct val="115000"/>
              </a:lnSpc>
              <a:spcBef>
                <a:spcPts val="1000"/>
              </a:spcBef>
              <a:spcAft>
                <a:spcPts val="0"/>
              </a:spcAft>
              <a:buClr>
                <a:schemeClr val="dk1"/>
              </a:buClr>
              <a:buSzPts val="1700"/>
              <a:buFont typeface="Helvetica Neue"/>
              <a:buChar char="•"/>
              <a:defRPr sz="1700" b="0" i="0" u="none" strike="noStrike" cap="none">
                <a:solidFill>
                  <a:schemeClr val="dk1"/>
                </a:solidFill>
                <a:latin typeface="Helvetica Neue"/>
                <a:ea typeface="Helvetica Neue"/>
                <a:cs typeface="Helvetica Neue"/>
                <a:sym typeface="Helvetica Neue"/>
              </a:defRPr>
            </a:lvl3pPr>
            <a:lvl4pPr marL="1828800" marR="0" lvl="3" indent="-330200" algn="l" rtl="0">
              <a:lnSpc>
                <a:spcPct val="115000"/>
              </a:lnSpc>
              <a:spcBef>
                <a:spcPts val="1000"/>
              </a:spcBef>
              <a:spcAft>
                <a:spcPts val="0"/>
              </a:spcAft>
              <a:buClr>
                <a:schemeClr val="dk1"/>
              </a:buClr>
              <a:buSzPts val="1600"/>
              <a:buFont typeface="Helvetica Neue"/>
              <a:buChar char="﹘"/>
              <a:defRPr sz="1600" b="0" i="0" u="none" strike="noStrike" cap="none">
                <a:solidFill>
                  <a:schemeClr val="dk1"/>
                </a:solidFill>
                <a:latin typeface="Helvetica Neue"/>
                <a:ea typeface="Helvetica Neue"/>
                <a:cs typeface="Helvetica Neue"/>
                <a:sym typeface="Helvetica Neue"/>
              </a:defRPr>
            </a:lvl4pPr>
            <a:lvl5pPr marL="2286000" marR="0" lvl="4" indent="-323850" algn="l" rtl="0">
              <a:lnSpc>
                <a:spcPct val="115000"/>
              </a:lnSpc>
              <a:spcBef>
                <a:spcPts val="1000"/>
              </a:spcBef>
              <a:spcAft>
                <a:spcPts val="0"/>
              </a:spcAft>
              <a:buClr>
                <a:schemeClr val="dk1"/>
              </a:buClr>
              <a:buSzPts val="1500"/>
              <a:buFont typeface="Helvetica Neue"/>
              <a:buChar char="•"/>
              <a:defRPr sz="1500" b="0" i="0" u="none" strike="noStrike" cap="none">
                <a:solidFill>
                  <a:schemeClr val="dk1"/>
                </a:solidFill>
                <a:latin typeface="Helvetica Neue"/>
                <a:ea typeface="Helvetica Neue"/>
                <a:cs typeface="Helvetica Neue"/>
                <a:sym typeface="Helvetica Neue"/>
              </a:defRPr>
            </a:lvl5pPr>
            <a:lvl6pPr marL="2743200" marR="0" lvl="5" indent="-317500" algn="l" rtl="0">
              <a:lnSpc>
                <a:spcPct val="115000"/>
              </a:lnSpc>
              <a:spcBef>
                <a:spcPts val="1000"/>
              </a:spcBef>
              <a:spcAft>
                <a:spcPts val="0"/>
              </a:spcAft>
              <a:buClr>
                <a:schemeClr val="dk1"/>
              </a:buClr>
              <a:buSzPts val="1400"/>
              <a:buFont typeface="Helvetica Neue"/>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115000"/>
              </a:lnSpc>
              <a:spcBef>
                <a:spcPts val="1000"/>
              </a:spcBef>
              <a:spcAft>
                <a:spcPts val="0"/>
              </a:spcAft>
              <a:buClr>
                <a:schemeClr val="dk1"/>
              </a:buClr>
              <a:buSzPts val="1400"/>
              <a:buFont typeface="Helvetica Neue"/>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115000"/>
              </a:lnSpc>
              <a:spcBef>
                <a:spcPts val="1000"/>
              </a:spcBef>
              <a:spcAft>
                <a:spcPts val="0"/>
              </a:spcAft>
              <a:buClr>
                <a:schemeClr val="dk1"/>
              </a:buClr>
              <a:buSzPts val="1400"/>
              <a:buFont typeface="Helvetica Neue"/>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115000"/>
              </a:lnSpc>
              <a:spcBef>
                <a:spcPts val="1000"/>
              </a:spcBef>
              <a:spcAft>
                <a:spcPts val="1000"/>
              </a:spcAft>
              <a:buClr>
                <a:schemeClr val="dk1"/>
              </a:buClr>
              <a:buSzPts val="1400"/>
              <a:buFont typeface="Helvetica Neue"/>
              <a:buChar char="•"/>
              <a:defRPr sz="1400" b="0" i="0" u="none" strike="noStrike" cap="none">
                <a:solidFill>
                  <a:schemeClr val="dk1"/>
                </a:solidFill>
                <a:latin typeface="Helvetica Neue"/>
                <a:ea typeface="Helvetica Neue"/>
                <a:cs typeface="Helvetica Neue"/>
                <a:sym typeface="Helvetica Neue"/>
              </a:defRPr>
            </a:lvl9pPr>
          </a:lstStyle>
          <a:p>
            <a:endParaRPr/>
          </a:p>
        </p:txBody>
      </p:sp>
      <p:pic>
        <p:nvPicPr>
          <p:cNvPr id="8" name="Google Shape;8;p1"/>
          <p:cNvPicPr preferRelativeResize="0"/>
          <p:nvPr/>
        </p:nvPicPr>
        <p:blipFill rotWithShape="1">
          <a:blip r:embed="rId17">
            <a:alphaModFix/>
          </a:blip>
          <a:srcRect/>
          <a:stretch/>
        </p:blipFill>
        <p:spPr>
          <a:xfrm>
            <a:off x="8039025" y="4251374"/>
            <a:ext cx="1060250" cy="836476"/>
          </a:xfrm>
          <a:prstGeom prst="rect">
            <a:avLst/>
          </a:prstGeom>
          <a:noFill/>
          <a:ln>
            <a:noFill/>
          </a:ln>
        </p:spPr>
      </p:pic>
      <p:sp>
        <p:nvSpPr>
          <p:cNvPr id="4" name="TextBox 3">
            <a:extLst>
              <a:ext uri="{FF2B5EF4-FFF2-40B4-BE49-F238E27FC236}">
                <a16:creationId xmlns:a16="http://schemas.microsoft.com/office/drawing/2014/main" id="{E79BD6DA-E626-DE19-37BC-AAA9D9E25FB3}"/>
              </a:ext>
            </a:extLst>
          </p:cNvPr>
          <p:cNvSpPr txBox="1"/>
          <p:nvPr>
            <p:extLst>
              <p:ext uri="{1162E1C5-73C7-4A58-AE30-91384D911F3F}">
                <p184:classification xmlns:p184="http://schemas.microsoft.com/office/powerpoint/2018/4/main" val="hdr"/>
              </p:ext>
            </p:extLst>
          </p:nvPr>
        </p:nvSpPr>
        <p:spPr>
          <a:xfrm>
            <a:off x="4295920" y="63637"/>
            <a:ext cx="580735" cy="153888"/>
          </a:xfrm>
          <a:prstGeom prst="rect">
            <a:avLst/>
          </a:prstGeom>
        </p:spPr>
        <p:txBody>
          <a:bodyPr horzOverflow="overflow" wrap="square" lIns="0" tIns="0" rIns="0" bIns="0">
            <a:spAutoFit/>
          </a:bodyPr>
          <a:lstStyle/>
          <a:p>
            <a:pPr algn="l"/>
            <a:r>
              <a:rPr lang="en-US" sz="1000" dirty="0">
                <a:solidFill>
                  <a:srgbClr val="000000"/>
                </a:solidFill>
                <a:latin typeface="Helvetica Neue" panose="02000503000000020004" pitchFamily="2"/>
                <a:ea typeface="Calibri" panose="020F0502020204030204" pitchFamily="34" charset="0"/>
                <a:cs typeface="Calibri" panose="020F0502020204030204" pitchFamily="34" charset="0"/>
              </a:rPr>
              <a:t>OFFICIAL</a:t>
            </a:r>
          </a:p>
        </p:txBody>
      </p:sp>
      <p:sp>
        <p:nvSpPr>
          <p:cNvPr id="5" name="TextBox 4">
            <a:extLst>
              <a:ext uri="{FF2B5EF4-FFF2-40B4-BE49-F238E27FC236}">
                <a16:creationId xmlns:a16="http://schemas.microsoft.com/office/drawing/2014/main" id="{469CC152-9B6C-90A9-FDCB-ABE94676A367}"/>
              </a:ext>
            </a:extLst>
          </p:cNvPr>
          <p:cNvSpPr txBox="1"/>
          <p:nvPr>
            <p:extLst>
              <p:ext uri="{1162E1C5-73C7-4A58-AE30-91384D911F3F}">
                <p184:classification xmlns:p184="http://schemas.microsoft.com/office/powerpoint/2018/4/main" val="ftr"/>
              </p:ext>
            </p:extLst>
          </p:nvPr>
        </p:nvSpPr>
        <p:spPr>
          <a:xfrm>
            <a:off x="4259094" y="4925975"/>
            <a:ext cx="625811" cy="153888"/>
          </a:xfrm>
          <a:prstGeom prst="rect">
            <a:avLst/>
          </a:prstGeom>
        </p:spPr>
        <p:txBody>
          <a:bodyPr horzOverflow="overflow" wrap="square" lIns="0" tIns="0" rIns="0" bIns="0">
            <a:spAutoFit/>
          </a:bodyPr>
          <a:lstStyle/>
          <a:p>
            <a:pPr algn="l"/>
            <a:r>
              <a:rPr lang="en-US" sz="1000" dirty="0">
                <a:solidFill>
                  <a:srgbClr val="000000"/>
                </a:solidFill>
                <a:latin typeface="Helvetica Neue" panose="02000503000000020004" pitchFamily="2"/>
                <a:ea typeface="Calibri" panose="020F0502020204030204" pitchFamily="34" charset="0"/>
                <a:cs typeface="Calibri" panose="020F0502020204030204" pitchFamily="34" charset="0"/>
              </a:rPr>
              <a:t>OFFICIAL</a:t>
            </a:r>
          </a:p>
        </p:txBody>
      </p:sp>
    </p:spTree>
  </p:cSld>
  <p:clrMap bg1="lt1" tx1="dk1" bg2="dk2" tx2="lt2" accent1="accent1" accent2="accent2" accent3="accent3" accent4="accent4" accent5="accent5" accent6="accent6" hlink="hlink" folHlink="folHlink"/>
  <p:sldLayoutIdLst>
    <p:sldLayoutId id="2147483677" r:id="rId1"/>
    <p:sldLayoutId id="2147483650" r:id="rId2"/>
    <p:sldLayoutId id="2147483651" r:id="rId3"/>
    <p:sldLayoutId id="2147483652" r:id="rId4"/>
    <p:sldLayoutId id="2147483672" r:id="rId5"/>
    <p:sldLayoutId id="2147483656" r:id="rId6"/>
    <p:sldLayoutId id="2147483676" r:id="rId7"/>
    <p:sldLayoutId id="2147483679" r:id="rId8"/>
    <p:sldLayoutId id="2147483660" r:id="rId9"/>
    <p:sldLayoutId id="2147483678" r:id="rId10"/>
    <p:sldLayoutId id="2147483680" r:id="rId11"/>
    <p:sldLayoutId id="2147483673" r:id="rId12"/>
    <p:sldLayoutId id="2147483675" r:id="rId13"/>
    <p:sldLayoutId id="2147483674" r:id="rId14"/>
    <p:sldLayoutId id="2147483681"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hyperlink" Target="https://prototype-kit.service.gov.uk/" TargetMode="Externa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hyperlink" Target="https://forms.office.com/e/KXAg6amBhm"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0F8D1-BC1B-2B6B-F782-09A822011C4A}"/>
              </a:ext>
            </a:extLst>
          </p:cNvPr>
          <p:cNvSpPr>
            <a:spLocks noGrp="1"/>
          </p:cNvSpPr>
          <p:nvPr>
            <p:ph type="title"/>
          </p:nvPr>
        </p:nvSpPr>
        <p:spPr>
          <a:xfrm>
            <a:off x="438719" y="1701241"/>
            <a:ext cx="3956302" cy="1359049"/>
          </a:xfrm>
        </p:spPr>
        <p:txBody>
          <a:bodyPr/>
          <a:lstStyle/>
          <a:p>
            <a:r>
              <a:rPr lang="en-US" dirty="0"/>
              <a:t>Service design overview</a:t>
            </a:r>
            <a:endParaRPr lang="en-GB" dirty="0"/>
          </a:p>
        </p:txBody>
      </p:sp>
    </p:spTree>
    <p:extLst>
      <p:ext uri="{BB962C8B-B14F-4D97-AF65-F5344CB8AC3E}">
        <p14:creationId xmlns:p14="http://schemas.microsoft.com/office/powerpoint/2010/main" val="3051438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BB22B-23A2-557C-C8FB-BDA85220732D}"/>
              </a:ext>
            </a:extLst>
          </p:cNvPr>
          <p:cNvSpPr>
            <a:spLocks noGrp="1"/>
          </p:cNvSpPr>
          <p:nvPr>
            <p:ph type="title"/>
          </p:nvPr>
        </p:nvSpPr>
        <p:spPr/>
        <p:txBody>
          <a:bodyPr/>
          <a:lstStyle/>
          <a:p>
            <a:r>
              <a:rPr lang="en-US" dirty="0"/>
              <a:t>The Double Diamond framework</a:t>
            </a:r>
          </a:p>
          <a:p>
            <a:endParaRPr lang="en-GB" dirty="0"/>
          </a:p>
        </p:txBody>
      </p:sp>
      <p:sp>
        <p:nvSpPr>
          <p:cNvPr id="7" name="Text Placeholder 2">
            <a:extLst>
              <a:ext uri="{FF2B5EF4-FFF2-40B4-BE49-F238E27FC236}">
                <a16:creationId xmlns:a16="http://schemas.microsoft.com/office/drawing/2014/main" id="{F5230F75-0905-264C-07B3-898F8DCA3506}"/>
              </a:ext>
            </a:extLst>
          </p:cNvPr>
          <p:cNvSpPr>
            <a:spLocks noGrp="1"/>
          </p:cNvSpPr>
          <p:nvPr/>
        </p:nvSpPr>
        <p:spPr>
          <a:xfrm>
            <a:off x="381158" y="1120724"/>
            <a:ext cx="8481112" cy="3831526"/>
          </a:xfrm>
          <a:prstGeom prst="rect">
            <a:avLst/>
          </a:prstGeom>
          <a:noFill/>
          <a:ln>
            <a:noFill/>
          </a:ln>
        </p:spPr>
        <p:txBody>
          <a:bodyPr spcFirstLastPara="1" wrap="square" lIns="0" tIns="91425" rIns="91425" bIns="91425"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ct val="135000"/>
              <a:buFont typeface="Arial" panose="020B0604020202020204" pitchFamily="34" charset="0"/>
              <a:buNone/>
              <a:defRPr sz="1800" b="0" i="0" u="none" strike="noStrike" cap="none">
                <a:solidFill>
                  <a:schemeClr val="dk1"/>
                </a:solidFill>
                <a:latin typeface="Helvetica Neue"/>
                <a:ea typeface="Helvetica Neue"/>
                <a:cs typeface="Helvetica Neue"/>
                <a:sym typeface="Helvetica Neue"/>
              </a:defRPr>
            </a:lvl1pPr>
            <a:lvl2pPr marL="914400" marR="0" lvl="1" indent="-342900" algn="l" rtl="0">
              <a:lnSpc>
                <a:spcPct val="100000"/>
              </a:lnSpc>
              <a:spcBef>
                <a:spcPts val="1500"/>
              </a:spcBef>
              <a:spcAft>
                <a:spcPts val="0"/>
              </a:spcAft>
              <a:buClr>
                <a:schemeClr val="dk1"/>
              </a:buClr>
              <a:buSzPts val="1800"/>
              <a:buFont typeface="Helvetica Neue"/>
              <a:buChar char="–"/>
              <a:defRPr sz="1800" b="0" i="0" u="none" strike="noStrike" cap="none">
                <a:solidFill>
                  <a:schemeClr val="dk1"/>
                </a:solidFill>
                <a:latin typeface="Helvetica Neue"/>
                <a:ea typeface="Helvetica Neue"/>
                <a:cs typeface="Helvetica Neue"/>
                <a:sym typeface="Helvetica Neue"/>
              </a:defRPr>
            </a:lvl2pPr>
            <a:lvl3pPr marL="1371600" marR="0" lvl="2" indent="-342900" algn="l" rtl="0">
              <a:lnSpc>
                <a:spcPct val="100000"/>
              </a:lnSpc>
              <a:spcBef>
                <a:spcPts val="1500"/>
              </a:spcBef>
              <a:spcAft>
                <a:spcPts val="0"/>
              </a:spcAft>
              <a:buClr>
                <a:schemeClr val="dk1"/>
              </a:buClr>
              <a:buSzPts val="1800"/>
              <a:buFont typeface="Helvetica Neue"/>
              <a:buChar char="•"/>
              <a:defRPr sz="18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100000"/>
              </a:lnSpc>
              <a:spcBef>
                <a:spcPts val="1500"/>
              </a:spcBef>
              <a:spcAft>
                <a:spcPts val="0"/>
              </a:spcAft>
              <a:buClr>
                <a:schemeClr val="dk1"/>
              </a:buClr>
              <a:buSzPts val="1800"/>
              <a:buFont typeface="Helvetica Neue"/>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100000"/>
              </a:lnSpc>
              <a:spcBef>
                <a:spcPts val="1500"/>
              </a:spcBef>
              <a:spcAft>
                <a:spcPts val="0"/>
              </a:spcAft>
              <a:buClr>
                <a:schemeClr val="dk1"/>
              </a:buClr>
              <a:buSzPts val="1800"/>
              <a:buFont typeface="Helvetica Neue"/>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100000"/>
              </a:lnSpc>
              <a:spcBef>
                <a:spcPts val="1500"/>
              </a:spcBef>
              <a:spcAft>
                <a:spcPts val="0"/>
              </a:spcAft>
              <a:buClr>
                <a:schemeClr val="dk1"/>
              </a:buClr>
              <a:buSzPts val="1800"/>
              <a:buFont typeface="Helvetica Neue"/>
              <a:buChar char="﹘"/>
              <a:defRPr sz="1800" b="0" i="0" u="none" strike="noStrike" cap="none">
                <a:solidFill>
                  <a:schemeClr val="dk1"/>
                </a:solidFill>
                <a:latin typeface="Helvetica Neue"/>
                <a:ea typeface="Helvetica Neue"/>
                <a:cs typeface="Helvetica Neue"/>
                <a:sym typeface="Helvetica Neue"/>
              </a:defRPr>
            </a:lvl6pPr>
            <a:lvl7pPr marL="3200400" marR="0" lvl="6" indent="-342900" algn="l" rtl="0">
              <a:lnSpc>
                <a:spcPct val="100000"/>
              </a:lnSpc>
              <a:spcBef>
                <a:spcPts val="1500"/>
              </a:spcBef>
              <a:spcAft>
                <a:spcPts val="0"/>
              </a:spcAft>
              <a:buClr>
                <a:schemeClr val="dk1"/>
              </a:buClr>
              <a:buSzPts val="1800"/>
              <a:buFont typeface="Helvetica Neue"/>
              <a:buChar char="•"/>
              <a:defRPr sz="1800" b="0" i="0" u="none" strike="noStrike" cap="none">
                <a:solidFill>
                  <a:schemeClr val="dk1"/>
                </a:solidFill>
                <a:latin typeface="Helvetica Neue"/>
                <a:ea typeface="Helvetica Neue"/>
                <a:cs typeface="Helvetica Neue"/>
                <a:sym typeface="Helvetica Neue"/>
              </a:defRPr>
            </a:lvl7pPr>
            <a:lvl8pPr marL="3657600" marR="0" lvl="7" indent="-342900" algn="l" rtl="0">
              <a:lnSpc>
                <a:spcPct val="100000"/>
              </a:lnSpc>
              <a:spcBef>
                <a:spcPts val="1500"/>
              </a:spcBef>
              <a:spcAft>
                <a:spcPts val="0"/>
              </a:spcAft>
              <a:buClr>
                <a:schemeClr val="dk1"/>
              </a:buClr>
              <a:buSzPts val="1800"/>
              <a:buFont typeface="Helvetica Neue"/>
              <a:buChar char="﹘"/>
              <a:defRPr sz="1800" b="0" i="0" u="none" strike="noStrike" cap="none">
                <a:solidFill>
                  <a:schemeClr val="dk1"/>
                </a:solidFill>
                <a:latin typeface="Helvetica Neue"/>
                <a:ea typeface="Helvetica Neue"/>
                <a:cs typeface="Helvetica Neue"/>
                <a:sym typeface="Helvetica Neue"/>
              </a:defRPr>
            </a:lvl8pPr>
            <a:lvl9pPr marL="4114800" marR="0" lvl="8" indent="-342900" algn="l" rtl="0">
              <a:lnSpc>
                <a:spcPct val="100000"/>
              </a:lnSpc>
              <a:spcBef>
                <a:spcPts val="1500"/>
              </a:spcBef>
              <a:spcAft>
                <a:spcPts val="1500"/>
              </a:spcAft>
              <a:buClr>
                <a:schemeClr val="dk1"/>
              </a:buClr>
              <a:buSzPts val="1800"/>
              <a:buFont typeface="Helvetica Neue"/>
              <a:buChar char="•"/>
              <a:defRPr sz="1800" b="0" i="0" u="none" strike="noStrike" cap="none">
                <a:solidFill>
                  <a:schemeClr val="dk1"/>
                </a:solidFill>
                <a:latin typeface="Helvetica Neue"/>
                <a:ea typeface="Helvetica Neue"/>
                <a:cs typeface="Helvetica Neue"/>
                <a:sym typeface="Helvetica Neue"/>
              </a:defRPr>
            </a:lvl9pPr>
          </a:lstStyle>
          <a:p>
            <a:r>
              <a:rPr lang="en-US" dirty="0">
                <a:cs typeface="Arial"/>
              </a:rPr>
              <a:t>Many user-</a:t>
            </a:r>
            <a:r>
              <a:rPr lang="en-US" dirty="0" err="1">
                <a:cs typeface="Arial"/>
              </a:rPr>
              <a:t>centred</a:t>
            </a:r>
            <a:r>
              <a:rPr lang="en-US" dirty="0">
                <a:cs typeface="Arial"/>
              </a:rPr>
              <a:t> designers use the Double Diamond framework. This is one way of framing user-</a:t>
            </a:r>
            <a:r>
              <a:rPr lang="en-US" dirty="0" err="1">
                <a:cs typeface="Arial"/>
              </a:rPr>
              <a:t>centred</a:t>
            </a:r>
            <a:r>
              <a:rPr lang="en-US" dirty="0">
                <a:cs typeface="Arial"/>
              </a:rPr>
              <a:t> design, but not the </a:t>
            </a:r>
            <a:r>
              <a:rPr lang="en-US" b="1" dirty="0">
                <a:cs typeface="Arial"/>
              </a:rPr>
              <a:t>only</a:t>
            </a:r>
            <a:r>
              <a:rPr lang="en-US" dirty="0">
                <a:cs typeface="Arial"/>
              </a:rPr>
              <a:t> way. It was created by the Design Council. </a:t>
            </a:r>
            <a:endParaRPr lang="en-US" dirty="0"/>
          </a:p>
        </p:txBody>
      </p:sp>
      <p:pic>
        <p:nvPicPr>
          <p:cNvPr id="5" name="Picture 4">
            <a:extLst>
              <a:ext uri="{FF2B5EF4-FFF2-40B4-BE49-F238E27FC236}">
                <a16:creationId xmlns:a16="http://schemas.microsoft.com/office/drawing/2014/main" id="{56669287-67C7-47BF-08D8-B3F87E47ABC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313" y="2143204"/>
            <a:ext cx="9143999" cy="3000392"/>
          </a:xfrm>
          <a:prstGeom prst="rect">
            <a:avLst/>
          </a:prstGeom>
        </p:spPr>
      </p:pic>
    </p:spTree>
    <p:extLst>
      <p:ext uri="{BB962C8B-B14F-4D97-AF65-F5344CB8AC3E}">
        <p14:creationId xmlns:p14="http://schemas.microsoft.com/office/powerpoint/2010/main" val="1928375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BB22B-23A2-557C-C8FB-BDA85220732D}"/>
              </a:ext>
            </a:extLst>
          </p:cNvPr>
          <p:cNvSpPr>
            <a:spLocks noGrp="1"/>
          </p:cNvSpPr>
          <p:nvPr>
            <p:ph type="title"/>
          </p:nvPr>
        </p:nvSpPr>
        <p:spPr/>
        <p:txBody>
          <a:bodyPr/>
          <a:lstStyle/>
          <a:p>
            <a:r>
              <a:rPr lang="en-US" dirty="0"/>
              <a:t>Double Diamond: 4 key phases</a:t>
            </a:r>
          </a:p>
          <a:p>
            <a:endParaRPr lang="en-GB" dirty="0"/>
          </a:p>
        </p:txBody>
      </p:sp>
      <p:sp>
        <p:nvSpPr>
          <p:cNvPr id="7" name="Text Placeholder 2">
            <a:extLst>
              <a:ext uri="{FF2B5EF4-FFF2-40B4-BE49-F238E27FC236}">
                <a16:creationId xmlns:a16="http://schemas.microsoft.com/office/drawing/2014/main" id="{F5230F75-0905-264C-07B3-898F8DCA3506}"/>
              </a:ext>
            </a:extLst>
          </p:cNvPr>
          <p:cNvSpPr>
            <a:spLocks noGrp="1"/>
          </p:cNvSpPr>
          <p:nvPr/>
        </p:nvSpPr>
        <p:spPr>
          <a:xfrm>
            <a:off x="977872" y="1120724"/>
            <a:ext cx="7783507" cy="3831526"/>
          </a:xfrm>
          <a:prstGeom prst="rect">
            <a:avLst/>
          </a:prstGeom>
          <a:noFill/>
          <a:ln>
            <a:noFill/>
          </a:ln>
        </p:spPr>
        <p:txBody>
          <a:bodyPr spcFirstLastPara="1" wrap="square" lIns="0" tIns="91425" rIns="91425" bIns="91425"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ct val="135000"/>
              <a:buFont typeface="Arial" panose="020B0604020202020204" pitchFamily="34" charset="0"/>
              <a:buNone/>
              <a:defRPr sz="1800" b="0" i="0" u="none" strike="noStrike" cap="none">
                <a:solidFill>
                  <a:schemeClr val="dk1"/>
                </a:solidFill>
                <a:latin typeface="Helvetica Neue"/>
                <a:ea typeface="Helvetica Neue"/>
                <a:cs typeface="Helvetica Neue"/>
                <a:sym typeface="Helvetica Neue"/>
              </a:defRPr>
            </a:lvl1pPr>
            <a:lvl2pPr marL="914400" marR="0" lvl="1" indent="-342900" algn="l" rtl="0">
              <a:lnSpc>
                <a:spcPct val="100000"/>
              </a:lnSpc>
              <a:spcBef>
                <a:spcPts val="1500"/>
              </a:spcBef>
              <a:spcAft>
                <a:spcPts val="0"/>
              </a:spcAft>
              <a:buClr>
                <a:schemeClr val="dk1"/>
              </a:buClr>
              <a:buSzPts val="1800"/>
              <a:buFont typeface="Helvetica Neue"/>
              <a:buChar char="–"/>
              <a:defRPr sz="1800" b="0" i="0" u="none" strike="noStrike" cap="none">
                <a:solidFill>
                  <a:schemeClr val="dk1"/>
                </a:solidFill>
                <a:latin typeface="Helvetica Neue"/>
                <a:ea typeface="Helvetica Neue"/>
                <a:cs typeface="Helvetica Neue"/>
                <a:sym typeface="Helvetica Neue"/>
              </a:defRPr>
            </a:lvl2pPr>
            <a:lvl3pPr marL="1371600" marR="0" lvl="2" indent="-342900" algn="l" rtl="0">
              <a:lnSpc>
                <a:spcPct val="100000"/>
              </a:lnSpc>
              <a:spcBef>
                <a:spcPts val="1500"/>
              </a:spcBef>
              <a:spcAft>
                <a:spcPts val="0"/>
              </a:spcAft>
              <a:buClr>
                <a:schemeClr val="dk1"/>
              </a:buClr>
              <a:buSzPts val="1800"/>
              <a:buFont typeface="Helvetica Neue"/>
              <a:buChar char="•"/>
              <a:defRPr sz="18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100000"/>
              </a:lnSpc>
              <a:spcBef>
                <a:spcPts val="1500"/>
              </a:spcBef>
              <a:spcAft>
                <a:spcPts val="0"/>
              </a:spcAft>
              <a:buClr>
                <a:schemeClr val="dk1"/>
              </a:buClr>
              <a:buSzPts val="1800"/>
              <a:buFont typeface="Helvetica Neue"/>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100000"/>
              </a:lnSpc>
              <a:spcBef>
                <a:spcPts val="1500"/>
              </a:spcBef>
              <a:spcAft>
                <a:spcPts val="0"/>
              </a:spcAft>
              <a:buClr>
                <a:schemeClr val="dk1"/>
              </a:buClr>
              <a:buSzPts val="1800"/>
              <a:buFont typeface="Helvetica Neue"/>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100000"/>
              </a:lnSpc>
              <a:spcBef>
                <a:spcPts val="1500"/>
              </a:spcBef>
              <a:spcAft>
                <a:spcPts val="0"/>
              </a:spcAft>
              <a:buClr>
                <a:schemeClr val="dk1"/>
              </a:buClr>
              <a:buSzPts val="1800"/>
              <a:buFont typeface="Helvetica Neue"/>
              <a:buChar char="﹘"/>
              <a:defRPr sz="1800" b="0" i="0" u="none" strike="noStrike" cap="none">
                <a:solidFill>
                  <a:schemeClr val="dk1"/>
                </a:solidFill>
                <a:latin typeface="Helvetica Neue"/>
                <a:ea typeface="Helvetica Neue"/>
                <a:cs typeface="Helvetica Neue"/>
                <a:sym typeface="Helvetica Neue"/>
              </a:defRPr>
            </a:lvl6pPr>
            <a:lvl7pPr marL="3200400" marR="0" lvl="6" indent="-342900" algn="l" rtl="0">
              <a:lnSpc>
                <a:spcPct val="100000"/>
              </a:lnSpc>
              <a:spcBef>
                <a:spcPts val="1500"/>
              </a:spcBef>
              <a:spcAft>
                <a:spcPts val="0"/>
              </a:spcAft>
              <a:buClr>
                <a:schemeClr val="dk1"/>
              </a:buClr>
              <a:buSzPts val="1800"/>
              <a:buFont typeface="Helvetica Neue"/>
              <a:buChar char="•"/>
              <a:defRPr sz="1800" b="0" i="0" u="none" strike="noStrike" cap="none">
                <a:solidFill>
                  <a:schemeClr val="dk1"/>
                </a:solidFill>
                <a:latin typeface="Helvetica Neue"/>
                <a:ea typeface="Helvetica Neue"/>
                <a:cs typeface="Helvetica Neue"/>
                <a:sym typeface="Helvetica Neue"/>
              </a:defRPr>
            </a:lvl7pPr>
            <a:lvl8pPr marL="3657600" marR="0" lvl="7" indent="-342900" algn="l" rtl="0">
              <a:lnSpc>
                <a:spcPct val="100000"/>
              </a:lnSpc>
              <a:spcBef>
                <a:spcPts val="1500"/>
              </a:spcBef>
              <a:spcAft>
                <a:spcPts val="0"/>
              </a:spcAft>
              <a:buClr>
                <a:schemeClr val="dk1"/>
              </a:buClr>
              <a:buSzPts val="1800"/>
              <a:buFont typeface="Helvetica Neue"/>
              <a:buChar char="﹘"/>
              <a:defRPr sz="1800" b="0" i="0" u="none" strike="noStrike" cap="none">
                <a:solidFill>
                  <a:schemeClr val="dk1"/>
                </a:solidFill>
                <a:latin typeface="Helvetica Neue"/>
                <a:ea typeface="Helvetica Neue"/>
                <a:cs typeface="Helvetica Neue"/>
                <a:sym typeface="Helvetica Neue"/>
              </a:defRPr>
            </a:lvl8pPr>
            <a:lvl9pPr marL="4114800" marR="0" lvl="8" indent="-342900" algn="l" rtl="0">
              <a:lnSpc>
                <a:spcPct val="100000"/>
              </a:lnSpc>
              <a:spcBef>
                <a:spcPts val="1500"/>
              </a:spcBef>
              <a:spcAft>
                <a:spcPts val="1500"/>
              </a:spcAft>
              <a:buClr>
                <a:schemeClr val="dk1"/>
              </a:buClr>
              <a:buSzPts val="1800"/>
              <a:buFont typeface="Helvetica Neue"/>
              <a:buChar char="•"/>
              <a:defRPr sz="1800" b="0" i="0" u="none" strike="noStrike" cap="none">
                <a:solidFill>
                  <a:schemeClr val="dk1"/>
                </a:solidFill>
                <a:latin typeface="Helvetica Neue"/>
                <a:ea typeface="Helvetica Neue"/>
                <a:cs typeface="Helvetica Neue"/>
                <a:sym typeface="Helvetica Neue"/>
              </a:defRPr>
            </a:lvl9pPr>
          </a:lstStyle>
          <a:p>
            <a:r>
              <a:rPr lang="en-US" b="1" dirty="0">
                <a:cs typeface="Arial"/>
              </a:rPr>
              <a:t>1. Discover</a:t>
            </a:r>
            <a:r>
              <a:rPr lang="en-US" dirty="0">
                <a:cs typeface="Arial"/>
              </a:rPr>
              <a:t> phase – understand the context and get a good understanding of your problem space.</a:t>
            </a:r>
            <a:br>
              <a:rPr lang="en-US" dirty="0">
                <a:cs typeface="Arial"/>
              </a:rPr>
            </a:br>
            <a:endParaRPr lang="en-US" dirty="0"/>
          </a:p>
          <a:p>
            <a:r>
              <a:rPr lang="en-US" b="1" dirty="0">
                <a:cs typeface="Arial"/>
              </a:rPr>
              <a:t>2. Define phase</a:t>
            </a:r>
            <a:r>
              <a:rPr lang="en-US" dirty="0">
                <a:cs typeface="Arial"/>
              </a:rPr>
              <a:t> – use research to work out the problems to solve and how to approach them. This is when the team explores the problem to make sure they're designing the </a:t>
            </a:r>
            <a:r>
              <a:rPr lang="en-US" b="1" dirty="0">
                <a:cs typeface="Arial"/>
              </a:rPr>
              <a:t>right</a:t>
            </a:r>
            <a:r>
              <a:rPr lang="en-US" dirty="0">
                <a:cs typeface="Arial"/>
              </a:rPr>
              <a:t> thing.</a:t>
            </a:r>
            <a:br>
              <a:rPr lang="en-US" b="1" i="1" dirty="0">
                <a:cs typeface="Arial"/>
              </a:rPr>
            </a:br>
            <a:endParaRPr lang="en-US" b="1" i="1" dirty="0">
              <a:cs typeface="Arial"/>
            </a:endParaRPr>
          </a:p>
          <a:p>
            <a:r>
              <a:rPr lang="en-US" b="1" dirty="0">
                <a:cs typeface="Arial"/>
              </a:rPr>
              <a:t>3. Develop phase</a:t>
            </a:r>
            <a:r>
              <a:rPr lang="en-US" dirty="0">
                <a:cs typeface="Arial"/>
              </a:rPr>
              <a:t> – develop ideas for solving the problem, with your team and your users. Start to test if these ideas will work in the real world. </a:t>
            </a:r>
          </a:p>
          <a:p>
            <a:endParaRPr lang="en-US" dirty="0"/>
          </a:p>
          <a:p>
            <a:r>
              <a:rPr lang="en-US" b="1" dirty="0">
                <a:cs typeface="Arial"/>
              </a:rPr>
              <a:t>4. Deliver phase </a:t>
            </a:r>
            <a:r>
              <a:rPr lang="en-US" dirty="0">
                <a:cs typeface="Arial"/>
              </a:rPr>
              <a:t>– fine tune and deliver the solution, making sure it meets user needs.</a:t>
            </a:r>
            <a:br>
              <a:rPr lang="en-US" dirty="0">
                <a:cs typeface="Arial"/>
              </a:rPr>
            </a:br>
            <a:br>
              <a:rPr lang="en-US" dirty="0">
                <a:cs typeface="Arial"/>
              </a:rPr>
            </a:br>
            <a:endParaRPr lang="en-US" b="1" dirty="0"/>
          </a:p>
        </p:txBody>
      </p:sp>
      <p:sp>
        <p:nvSpPr>
          <p:cNvPr id="4" name="Right Triangle 3">
            <a:extLst>
              <a:ext uri="{FF2B5EF4-FFF2-40B4-BE49-F238E27FC236}">
                <a16:creationId xmlns:a16="http://schemas.microsoft.com/office/drawing/2014/main" id="{503FB1A7-DDD5-AA2A-2CC5-B64B1EDBD34E}"/>
              </a:ext>
              <a:ext uri="{C183D7F6-B498-43B3-948B-1728B52AA6E4}">
                <adec:decorative xmlns:adec="http://schemas.microsoft.com/office/drawing/2017/decorative" val="1"/>
              </a:ext>
            </a:extLst>
          </p:cNvPr>
          <p:cNvSpPr/>
          <p:nvPr/>
        </p:nvSpPr>
        <p:spPr>
          <a:xfrm rot="2640000">
            <a:off x="469072" y="1517664"/>
            <a:ext cx="420220" cy="428625"/>
          </a:xfrm>
          <a:prstGeom prst="rtTriangl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Helvetica Neue" panose="02000503000000020004" pitchFamily="2"/>
            </a:endParaRPr>
          </a:p>
        </p:txBody>
      </p:sp>
      <p:sp>
        <p:nvSpPr>
          <p:cNvPr id="6" name="Right Triangle 5">
            <a:extLst>
              <a:ext uri="{FF2B5EF4-FFF2-40B4-BE49-F238E27FC236}">
                <a16:creationId xmlns:a16="http://schemas.microsoft.com/office/drawing/2014/main" id="{C84C0ECB-009E-1A9D-29A7-BE362145007D}"/>
              </a:ext>
              <a:ext uri="{C183D7F6-B498-43B3-948B-1728B52AA6E4}">
                <adec:decorative xmlns:adec="http://schemas.microsoft.com/office/drawing/2017/decorative" val="1"/>
              </a:ext>
            </a:extLst>
          </p:cNvPr>
          <p:cNvSpPr/>
          <p:nvPr/>
        </p:nvSpPr>
        <p:spPr>
          <a:xfrm rot="2640000">
            <a:off x="469071" y="3278388"/>
            <a:ext cx="420220" cy="428625"/>
          </a:xfrm>
          <a:prstGeom prst="rtTriangl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Helvetica Neue" panose="02000503000000020004" pitchFamily="2"/>
            </a:endParaRPr>
          </a:p>
        </p:txBody>
      </p:sp>
      <p:sp>
        <p:nvSpPr>
          <p:cNvPr id="8" name="Right Triangle 7">
            <a:extLst>
              <a:ext uri="{FF2B5EF4-FFF2-40B4-BE49-F238E27FC236}">
                <a16:creationId xmlns:a16="http://schemas.microsoft.com/office/drawing/2014/main" id="{F92E73D7-DD30-9885-8386-D496C165E319}"/>
              </a:ext>
              <a:ext uri="{C183D7F6-B498-43B3-948B-1728B52AA6E4}">
                <adec:decorative xmlns:adec="http://schemas.microsoft.com/office/drawing/2017/decorative" val="1"/>
              </a:ext>
            </a:extLst>
          </p:cNvPr>
          <p:cNvSpPr/>
          <p:nvPr/>
        </p:nvSpPr>
        <p:spPr>
          <a:xfrm rot="13320000">
            <a:off x="330398" y="2118580"/>
            <a:ext cx="420220" cy="428625"/>
          </a:xfrm>
          <a:prstGeom prst="rtTriangle">
            <a:avLst/>
          </a:prstGeom>
          <a:solidFill>
            <a:srgbClr val="B9CADC"/>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Helvetica Neue" panose="02000503000000020004" pitchFamily="2"/>
            </a:endParaRPr>
          </a:p>
        </p:txBody>
      </p:sp>
      <p:sp>
        <p:nvSpPr>
          <p:cNvPr id="9" name="Right Triangle 8">
            <a:extLst>
              <a:ext uri="{FF2B5EF4-FFF2-40B4-BE49-F238E27FC236}">
                <a16:creationId xmlns:a16="http://schemas.microsoft.com/office/drawing/2014/main" id="{46E658E3-1B3E-AD60-7E9C-5772D5DFD381}"/>
              </a:ext>
              <a:ext uri="{C183D7F6-B498-43B3-948B-1728B52AA6E4}">
                <adec:decorative xmlns:adec="http://schemas.microsoft.com/office/drawing/2017/decorative" val="1"/>
              </a:ext>
            </a:extLst>
          </p:cNvPr>
          <p:cNvSpPr/>
          <p:nvPr/>
        </p:nvSpPr>
        <p:spPr>
          <a:xfrm rot="13440000">
            <a:off x="330397" y="3879303"/>
            <a:ext cx="420220" cy="428625"/>
          </a:xfrm>
          <a:prstGeom prst="rtTriangle">
            <a:avLst/>
          </a:prstGeom>
          <a:solidFill>
            <a:srgbClr val="B9CADC"/>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Helvetica Neue" panose="02000503000000020004" pitchFamily="2"/>
            </a:endParaRPr>
          </a:p>
        </p:txBody>
      </p:sp>
    </p:spTree>
    <p:extLst>
      <p:ext uri="{BB962C8B-B14F-4D97-AF65-F5344CB8AC3E}">
        <p14:creationId xmlns:p14="http://schemas.microsoft.com/office/powerpoint/2010/main" val="2417066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BC65A-00E0-F98D-BB1B-7FE8B6857AD3}"/>
              </a:ext>
            </a:extLst>
          </p:cNvPr>
          <p:cNvSpPr>
            <a:spLocks noGrp="1"/>
          </p:cNvSpPr>
          <p:nvPr>
            <p:ph type="title"/>
          </p:nvPr>
        </p:nvSpPr>
        <p:spPr/>
        <p:txBody>
          <a:bodyPr/>
          <a:lstStyle/>
          <a:p>
            <a:r>
              <a:rPr lang="en-US" dirty="0"/>
              <a:t>Good design is centred on users </a:t>
            </a:r>
          </a:p>
        </p:txBody>
      </p:sp>
      <p:sp>
        <p:nvSpPr>
          <p:cNvPr id="3" name="Text Placeholder 2">
            <a:extLst>
              <a:ext uri="{FF2B5EF4-FFF2-40B4-BE49-F238E27FC236}">
                <a16:creationId xmlns:a16="http://schemas.microsoft.com/office/drawing/2014/main" id="{0318CDF2-F7E7-A6C8-9A37-7544BA7D261D}"/>
              </a:ext>
            </a:extLst>
          </p:cNvPr>
          <p:cNvSpPr>
            <a:spLocks noGrp="1"/>
          </p:cNvSpPr>
          <p:nvPr>
            <p:ph type="body" idx="1"/>
          </p:nvPr>
        </p:nvSpPr>
        <p:spPr/>
        <p:txBody>
          <a:bodyPr/>
          <a:lstStyle/>
          <a:p>
            <a:r>
              <a:rPr lang="en-US" dirty="0"/>
              <a:t>User-centered design is all about putting users and their needs at the centre of every design decision. This foundation is also essential to content design. </a:t>
            </a:r>
          </a:p>
          <a:p>
            <a:endParaRPr lang="en-US" dirty="0"/>
          </a:p>
          <a:p>
            <a:r>
              <a:rPr lang="en-US" dirty="0"/>
              <a:t>User-</a:t>
            </a:r>
            <a:r>
              <a:rPr lang="en-US" dirty="0" err="1"/>
              <a:t>centred</a:t>
            </a:r>
            <a:r>
              <a:rPr lang="en-US" dirty="0"/>
              <a:t> design is about putting users, not technology, at the centre. </a:t>
            </a:r>
            <a:endParaRPr lang="en-GB" dirty="0"/>
          </a:p>
        </p:txBody>
      </p:sp>
      <p:pic>
        <p:nvPicPr>
          <p:cNvPr id="4" name="Picture 3" descr="Seesaw showing feasibility, desirability and viability, with desirability which signifies the user in the middle of the seesaw.">
            <a:extLst>
              <a:ext uri="{FF2B5EF4-FFF2-40B4-BE49-F238E27FC236}">
                <a16:creationId xmlns:a16="http://schemas.microsoft.com/office/drawing/2014/main" id="{50BC0007-4F0F-8186-C5ED-E14AED779C36}"/>
              </a:ext>
            </a:extLst>
          </p:cNvPr>
          <p:cNvPicPr>
            <a:picLocks noChangeAspect="1"/>
          </p:cNvPicPr>
          <p:nvPr/>
        </p:nvPicPr>
        <p:blipFill>
          <a:blip r:embed="rId3"/>
          <a:stretch>
            <a:fillRect/>
          </a:stretch>
        </p:blipFill>
        <p:spPr>
          <a:xfrm>
            <a:off x="3235569" y="1762857"/>
            <a:ext cx="5468815" cy="2602523"/>
          </a:xfrm>
          <a:prstGeom prst="rect">
            <a:avLst/>
          </a:prstGeom>
        </p:spPr>
      </p:pic>
    </p:spTree>
    <p:extLst>
      <p:ext uri="{BB962C8B-B14F-4D97-AF65-F5344CB8AC3E}">
        <p14:creationId xmlns:p14="http://schemas.microsoft.com/office/powerpoint/2010/main" val="511505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BB22B-23A2-557C-C8FB-BDA85220732D}"/>
              </a:ext>
            </a:extLst>
          </p:cNvPr>
          <p:cNvSpPr>
            <a:spLocks noGrp="1"/>
          </p:cNvSpPr>
          <p:nvPr>
            <p:ph type="title"/>
          </p:nvPr>
        </p:nvSpPr>
        <p:spPr/>
        <p:txBody>
          <a:bodyPr/>
          <a:lstStyle/>
          <a:p>
            <a:r>
              <a:rPr lang="en-US" dirty="0"/>
              <a:t>Who is the user in user-centred design?</a:t>
            </a:r>
          </a:p>
          <a:p>
            <a:endParaRPr lang="en-GB" dirty="0"/>
          </a:p>
        </p:txBody>
      </p:sp>
      <p:sp>
        <p:nvSpPr>
          <p:cNvPr id="7" name="Text Placeholder 2">
            <a:extLst>
              <a:ext uri="{FF2B5EF4-FFF2-40B4-BE49-F238E27FC236}">
                <a16:creationId xmlns:a16="http://schemas.microsoft.com/office/drawing/2014/main" id="{F5230F75-0905-264C-07B3-898F8DCA3506}"/>
              </a:ext>
            </a:extLst>
          </p:cNvPr>
          <p:cNvSpPr>
            <a:spLocks noGrp="1"/>
          </p:cNvSpPr>
          <p:nvPr/>
        </p:nvSpPr>
        <p:spPr>
          <a:xfrm>
            <a:off x="381158" y="1120724"/>
            <a:ext cx="5835781" cy="3831526"/>
          </a:xfrm>
          <a:prstGeom prst="rect">
            <a:avLst/>
          </a:prstGeom>
          <a:noFill/>
          <a:ln>
            <a:noFill/>
          </a:ln>
        </p:spPr>
        <p:txBody>
          <a:bodyPr spcFirstLastPara="1" wrap="square" lIns="0" tIns="91425" rIns="91425" bIns="91425"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ct val="135000"/>
              <a:buFont typeface="Arial" panose="020B0604020202020204" pitchFamily="34" charset="0"/>
              <a:buNone/>
              <a:defRPr sz="1800" b="0" i="0" u="none" strike="noStrike" cap="none">
                <a:solidFill>
                  <a:schemeClr val="dk1"/>
                </a:solidFill>
                <a:latin typeface="Helvetica Neue"/>
                <a:ea typeface="Helvetica Neue"/>
                <a:cs typeface="Helvetica Neue"/>
                <a:sym typeface="Helvetica Neue"/>
              </a:defRPr>
            </a:lvl1pPr>
            <a:lvl2pPr marL="914400" marR="0" lvl="1" indent="-342900" algn="l" rtl="0">
              <a:lnSpc>
                <a:spcPct val="100000"/>
              </a:lnSpc>
              <a:spcBef>
                <a:spcPts val="1500"/>
              </a:spcBef>
              <a:spcAft>
                <a:spcPts val="0"/>
              </a:spcAft>
              <a:buClr>
                <a:schemeClr val="dk1"/>
              </a:buClr>
              <a:buSzPts val="1800"/>
              <a:buFont typeface="Helvetica Neue"/>
              <a:buChar char="–"/>
              <a:defRPr sz="1800" b="0" i="0" u="none" strike="noStrike" cap="none">
                <a:solidFill>
                  <a:schemeClr val="dk1"/>
                </a:solidFill>
                <a:latin typeface="Helvetica Neue"/>
                <a:ea typeface="Helvetica Neue"/>
                <a:cs typeface="Helvetica Neue"/>
                <a:sym typeface="Helvetica Neue"/>
              </a:defRPr>
            </a:lvl2pPr>
            <a:lvl3pPr marL="1371600" marR="0" lvl="2" indent="-342900" algn="l" rtl="0">
              <a:lnSpc>
                <a:spcPct val="100000"/>
              </a:lnSpc>
              <a:spcBef>
                <a:spcPts val="1500"/>
              </a:spcBef>
              <a:spcAft>
                <a:spcPts val="0"/>
              </a:spcAft>
              <a:buClr>
                <a:schemeClr val="dk1"/>
              </a:buClr>
              <a:buSzPts val="1800"/>
              <a:buFont typeface="Helvetica Neue"/>
              <a:buChar char="•"/>
              <a:defRPr sz="18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100000"/>
              </a:lnSpc>
              <a:spcBef>
                <a:spcPts val="1500"/>
              </a:spcBef>
              <a:spcAft>
                <a:spcPts val="0"/>
              </a:spcAft>
              <a:buClr>
                <a:schemeClr val="dk1"/>
              </a:buClr>
              <a:buSzPts val="1800"/>
              <a:buFont typeface="Helvetica Neue"/>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100000"/>
              </a:lnSpc>
              <a:spcBef>
                <a:spcPts val="1500"/>
              </a:spcBef>
              <a:spcAft>
                <a:spcPts val="0"/>
              </a:spcAft>
              <a:buClr>
                <a:schemeClr val="dk1"/>
              </a:buClr>
              <a:buSzPts val="1800"/>
              <a:buFont typeface="Helvetica Neue"/>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100000"/>
              </a:lnSpc>
              <a:spcBef>
                <a:spcPts val="1500"/>
              </a:spcBef>
              <a:spcAft>
                <a:spcPts val="0"/>
              </a:spcAft>
              <a:buClr>
                <a:schemeClr val="dk1"/>
              </a:buClr>
              <a:buSzPts val="1800"/>
              <a:buFont typeface="Helvetica Neue"/>
              <a:buChar char="﹘"/>
              <a:defRPr sz="1800" b="0" i="0" u="none" strike="noStrike" cap="none">
                <a:solidFill>
                  <a:schemeClr val="dk1"/>
                </a:solidFill>
                <a:latin typeface="Helvetica Neue"/>
                <a:ea typeface="Helvetica Neue"/>
                <a:cs typeface="Helvetica Neue"/>
                <a:sym typeface="Helvetica Neue"/>
              </a:defRPr>
            </a:lvl6pPr>
            <a:lvl7pPr marL="3200400" marR="0" lvl="6" indent="-342900" algn="l" rtl="0">
              <a:lnSpc>
                <a:spcPct val="100000"/>
              </a:lnSpc>
              <a:spcBef>
                <a:spcPts val="1500"/>
              </a:spcBef>
              <a:spcAft>
                <a:spcPts val="0"/>
              </a:spcAft>
              <a:buClr>
                <a:schemeClr val="dk1"/>
              </a:buClr>
              <a:buSzPts val="1800"/>
              <a:buFont typeface="Helvetica Neue"/>
              <a:buChar char="•"/>
              <a:defRPr sz="1800" b="0" i="0" u="none" strike="noStrike" cap="none">
                <a:solidFill>
                  <a:schemeClr val="dk1"/>
                </a:solidFill>
                <a:latin typeface="Helvetica Neue"/>
                <a:ea typeface="Helvetica Neue"/>
                <a:cs typeface="Helvetica Neue"/>
                <a:sym typeface="Helvetica Neue"/>
              </a:defRPr>
            </a:lvl7pPr>
            <a:lvl8pPr marL="3657600" marR="0" lvl="7" indent="-342900" algn="l" rtl="0">
              <a:lnSpc>
                <a:spcPct val="100000"/>
              </a:lnSpc>
              <a:spcBef>
                <a:spcPts val="1500"/>
              </a:spcBef>
              <a:spcAft>
                <a:spcPts val="0"/>
              </a:spcAft>
              <a:buClr>
                <a:schemeClr val="dk1"/>
              </a:buClr>
              <a:buSzPts val="1800"/>
              <a:buFont typeface="Helvetica Neue"/>
              <a:buChar char="﹘"/>
              <a:defRPr sz="1800" b="0" i="0" u="none" strike="noStrike" cap="none">
                <a:solidFill>
                  <a:schemeClr val="dk1"/>
                </a:solidFill>
                <a:latin typeface="Helvetica Neue"/>
                <a:ea typeface="Helvetica Neue"/>
                <a:cs typeface="Helvetica Neue"/>
                <a:sym typeface="Helvetica Neue"/>
              </a:defRPr>
            </a:lvl8pPr>
            <a:lvl9pPr marL="4114800" marR="0" lvl="8" indent="-342900" algn="l" rtl="0">
              <a:lnSpc>
                <a:spcPct val="100000"/>
              </a:lnSpc>
              <a:spcBef>
                <a:spcPts val="1500"/>
              </a:spcBef>
              <a:spcAft>
                <a:spcPts val="1500"/>
              </a:spcAft>
              <a:buClr>
                <a:schemeClr val="dk1"/>
              </a:buClr>
              <a:buSzPts val="1800"/>
              <a:buFont typeface="Helvetica Neue"/>
              <a:buChar char="•"/>
              <a:defRPr sz="1800" b="0" i="0" u="none" strike="noStrike" cap="none">
                <a:solidFill>
                  <a:schemeClr val="dk1"/>
                </a:solidFill>
                <a:latin typeface="Helvetica Neue"/>
                <a:ea typeface="Helvetica Neue"/>
                <a:cs typeface="Helvetica Neue"/>
                <a:sym typeface="Helvetica Neue"/>
              </a:defRPr>
            </a:lvl9pPr>
          </a:lstStyle>
          <a:p>
            <a:r>
              <a:rPr lang="en-US"/>
              <a:t>A user is anyone who interacts with one or more of your products and services. They can be internal or external. </a:t>
            </a:r>
          </a:p>
          <a:p>
            <a:endParaRPr lang="en-US"/>
          </a:p>
          <a:p>
            <a:r>
              <a:rPr lang="en-US"/>
              <a:t>Find the most appropriate word to use to describe your audience on a project-by-project basis. </a:t>
            </a:r>
          </a:p>
          <a:p>
            <a:endParaRPr lang="en-US"/>
          </a:p>
          <a:p>
            <a:r>
              <a:rPr lang="en-US"/>
              <a:t>It may be service user, beneficiary or resident. Whatever is most relevant to your project. </a:t>
            </a:r>
          </a:p>
          <a:p>
            <a:endParaRPr lang="en-US"/>
          </a:p>
          <a:p>
            <a:r>
              <a:rPr lang="en-US"/>
              <a:t>Some projects find it useful to create a few 'typical' users to help sense check ideas. Think of some individuals who best represent your target group. </a:t>
            </a:r>
          </a:p>
        </p:txBody>
      </p:sp>
      <p:pic>
        <p:nvPicPr>
          <p:cNvPr id="4" name="Picture 3">
            <a:extLst>
              <a:ext uri="{FF2B5EF4-FFF2-40B4-BE49-F238E27FC236}">
                <a16:creationId xmlns:a16="http://schemas.microsoft.com/office/drawing/2014/main" id="{88BD3990-4F3D-4770-542F-7A7017D8702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312290" y="1073270"/>
            <a:ext cx="2676525" cy="3945866"/>
          </a:xfrm>
          <a:prstGeom prst="rect">
            <a:avLst/>
          </a:prstGeom>
        </p:spPr>
      </p:pic>
    </p:spTree>
    <p:extLst>
      <p:ext uri="{BB962C8B-B14F-4D97-AF65-F5344CB8AC3E}">
        <p14:creationId xmlns:p14="http://schemas.microsoft.com/office/powerpoint/2010/main" val="1556864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BB22B-23A2-557C-C8FB-BDA85220732D}"/>
              </a:ext>
            </a:extLst>
          </p:cNvPr>
          <p:cNvSpPr>
            <a:spLocks noGrp="1"/>
          </p:cNvSpPr>
          <p:nvPr>
            <p:ph type="title"/>
          </p:nvPr>
        </p:nvSpPr>
        <p:spPr/>
        <p:txBody>
          <a:bodyPr/>
          <a:lstStyle/>
          <a:p>
            <a:r>
              <a:rPr lang="en-US" dirty="0"/>
              <a:t>What are user needs?</a:t>
            </a:r>
          </a:p>
          <a:p>
            <a:endParaRPr lang="en-GB" dirty="0"/>
          </a:p>
        </p:txBody>
      </p:sp>
      <p:sp>
        <p:nvSpPr>
          <p:cNvPr id="7" name="Text Placeholder 2">
            <a:extLst>
              <a:ext uri="{FF2B5EF4-FFF2-40B4-BE49-F238E27FC236}">
                <a16:creationId xmlns:a16="http://schemas.microsoft.com/office/drawing/2014/main" id="{F5230F75-0905-264C-07B3-898F8DCA3506}"/>
              </a:ext>
            </a:extLst>
          </p:cNvPr>
          <p:cNvSpPr>
            <a:spLocks noGrp="1"/>
          </p:cNvSpPr>
          <p:nvPr/>
        </p:nvSpPr>
        <p:spPr>
          <a:xfrm>
            <a:off x="381158" y="1120724"/>
            <a:ext cx="8401787" cy="3831526"/>
          </a:xfrm>
          <a:prstGeom prst="rect">
            <a:avLst/>
          </a:prstGeom>
          <a:noFill/>
          <a:ln>
            <a:noFill/>
          </a:ln>
        </p:spPr>
        <p:txBody>
          <a:bodyPr spcFirstLastPara="1" wrap="square" lIns="0" tIns="91425" rIns="91425" bIns="91425"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ct val="135000"/>
              <a:buFont typeface="Arial" panose="020B0604020202020204" pitchFamily="34" charset="0"/>
              <a:buNone/>
              <a:defRPr sz="1800" b="0" i="0" u="none" strike="noStrike" cap="none">
                <a:solidFill>
                  <a:schemeClr val="dk1"/>
                </a:solidFill>
                <a:latin typeface="Helvetica Neue"/>
                <a:ea typeface="Helvetica Neue"/>
                <a:cs typeface="Helvetica Neue"/>
                <a:sym typeface="Helvetica Neue"/>
              </a:defRPr>
            </a:lvl1pPr>
            <a:lvl2pPr marL="914400" marR="0" lvl="1" indent="-342900" algn="l" rtl="0">
              <a:lnSpc>
                <a:spcPct val="100000"/>
              </a:lnSpc>
              <a:spcBef>
                <a:spcPts val="1500"/>
              </a:spcBef>
              <a:spcAft>
                <a:spcPts val="0"/>
              </a:spcAft>
              <a:buClr>
                <a:schemeClr val="dk1"/>
              </a:buClr>
              <a:buSzPts val="1800"/>
              <a:buFont typeface="Helvetica Neue"/>
              <a:buChar char="–"/>
              <a:defRPr sz="1800" b="0" i="0" u="none" strike="noStrike" cap="none">
                <a:solidFill>
                  <a:schemeClr val="dk1"/>
                </a:solidFill>
                <a:latin typeface="Helvetica Neue"/>
                <a:ea typeface="Helvetica Neue"/>
                <a:cs typeface="Helvetica Neue"/>
                <a:sym typeface="Helvetica Neue"/>
              </a:defRPr>
            </a:lvl2pPr>
            <a:lvl3pPr marL="1371600" marR="0" lvl="2" indent="-342900" algn="l" rtl="0">
              <a:lnSpc>
                <a:spcPct val="100000"/>
              </a:lnSpc>
              <a:spcBef>
                <a:spcPts val="1500"/>
              </a:spcBef>
              <a:spcAft>
                <a:spcPts val="0"/>
              </a:spcAft>
              <a:buClr>
                <a:schemeClr val="dk1"/>
              </a:buClr>
              <a:buSzPts val="1800"/>
              <a:buFont typeface="Helvetica Neue"/>
              <a:buChar char="•"/>
              <a:defRPr sz="18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100000"/>
              </a:lnSpc>
              <a:spcBef>
                <a:spcPts val="1500"/>
              </a:spcBef>
              <a:spcAft>
                <a:spcPts val="0"/>
              </a:spcAft>
              <a:buClr>
                <a:schemeClr val="dk1"/>
              </a:buClr>
              <a:buSzPts val="1800"/>
              <a:buFont typeface="Helvetica Neue"/>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100000"/>
              </a:lnSpc>
              <a:spcBef>
                <a:spcPts val="1500"/>
              </a:spcBef>
              <a:spcAft>
                <a:spcPts val="0"/>
              </a:spcAft>
              <a:buClr>
                <a:schemeClr val="dk1"/>
              </a:buClr>
              <a:buSzPts val="1800"/>
              <a:buFont typeface="Helvetica Neue"/>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100000"/>
              </a:lnSpc>
              <a:spcBef>
                <a:spcPts val="1500"/>
              </a:spcBef>
              <a:spcAft>
                <a:spcPts val="0"/>
              </a:spcAft>
              <a:buClr>
                <a:schemeClr val="dk1"/>
              </a:buClr>
              <a:buSzPts val="1800"/>
              <a:buFont typeface="Helvetica Neue"/>
              <a:buChar char="﹘"/>
              <a:defRPr sz="1800" b="0" i="0" u="none" strike="noStrike" cap="none">
                <a:solidFill>
                  <a:schemeClr val="dk1"/>
                </a:solidFill>
                <a:latin typeface="Helvetica Neue"/>
                <a:ea typeface="Helvetica Neue"/>
                <a:cs typeface="Helvetica Neue"/>
                <a:sym typeface="Helvetica Neue"/>
              </a:defRPr>
            </a:lvl6pPr>
            <a:lvl7pPr marL="3200400" marR="0" lvl="6" indent="-342900" algn="l" rtl="0">
              <a:lnSpc>
                <a:spcPct val="100000"/>
              </a:lnSpc>
              <a:spcBef>
                <a:spcPts val="1500"/>
              </a:spcBef>
              <a:spcAft>
                <a:spcPts val="0"/>
              </a:spcAft>
              <a:buClr>
                <a:schemeClr val="dk1"/>
              </a:buClr>
              <a:buSzPts val="1800"/>
              <a:buFont typeface="Helvetica Neue"/>
              <a:buChar char="•"/>
              <a:defRPr sz="1800" b="0" i="0" u="none" strike="noStrike" cap="none">
                <a:solidFill>
                  <a:schemeClr val="dk1"/>
                </a:solidFill>
                <a:latin typeface="Helvetica Neue"/>
                <a:ea typeface="Helvetica Neue"/>
                <a:cs typeface="Helvetica Neue"/>
                <a:sym typeface="Helvetica Neue"/>
              </a:defRPr>
            </a:lvl7pPr>
            <a:lvl8pPr marL="3657600" marR="0" lvl="7" indent="-342900" algn="l" rtl="0">
              <a:lnSpc>
                <a:spcPct val="100000"/>
              </a:lnSpc>
              <a:spcBef>
                <a:spcPts val="1500"/>
              </a:spcBef>
              <a:spcAft>
                <a:spcPts val="0"/>
              </a:spcAft>
              <a:buClr>
                <a:schemeClr val="dk1"/>
              </a:buClr>
              <a:buSzPts val="1800"/>
              <a:buFont typeface="Helvetica Neue"/>
              <a:buChar char="﹘"/>
              <a:defRPr sz="1800" b="0" i="0" u="none" strike="noStrike" cap="none">
                <a:solidFill>
                  <a:schemeClr val="dk1"/>
                </a:solidFill>
                <a:latin typeface="Helvetica Neue"/>
                <a:ea typeface="Helvetica Neue"/>
                <a:cs typeface="Helvetica Neue"/>
                <a:sym typeface="Helvetica Neue"/>
              </a:defRPr>
            </a:lvl8pPr>
            <a:lvl9pPr marL="4114800" marR="0" lvl="8" indent="-342900" algn="l" rtl="0">
              <a:lnSpc>
                <a:spcPct val="100000"/>
              </a:lnSpc>
              <a:spcBef>
                <a:spcPts val="1500"/>
              </a:spcBef>
              <a:spcAft>
                <a:spcPts val="1500"/>
              </a:spcAft>
              <a:buClr>
                <a:schemeClr val="dk1"/>
              </a:buClr>
              <a:buSzPts val="1800"/>
              <a:buFont typeface="Helvetica Neue"/>
              <a:buChar char="•"/>
              <a:defRPr sz="1800" b="0" i="0" u="none" strike="noStrike" cap="none">
                <a:solidFill>
                  <a:schemeClr val="dk1"/>
                </a:solidFill>
                <a:latin typeface="Helvetica Neue"/>
                <a:ea typeface="Helvetica Neue"/>
                <a:cs typeface="Helvetica Neue"/>
                <a:sym typeface="Helvetica Neue"/>
              </a:defRPr>
            </a:lvl9pPr>
          </a:lstStyle>
          <a:p>
            <a:r>
              <a:rPr lang="en-GB" dirty="0"/>
              <a:t>User needs are the needs that a user has of a service, and which that service must satisfy for the user to get the right outcome for them. </a:t>
            </a:r>
            <a:br>
              <a:rPr lang="en-GB" dirty="0"/>
            </a:br>
            <a:br>
              <a:rPr lang="en-GB" dirty="0"/>
            </a:br>
            <a:r>
              <a:rPr lang="en-GB" dirty="0"/>
              <a:t>Services designed around users and their needs:</a:t>
            </a:r>
          </a:p>
          <a:p>
            <a:endParaRPr lang="en-US" dirty="0"/>
          </a:p>
          <a:p>
            <a:pPr marL="285750" indent="-285750">
              <a:buFont typeface="Arial,Sans-Serif"/>
              <a:buChar char="•"/>
            </a:pPr>
            <a:r>
              <a:rPr lang="en-GB" dirty="0"/>
              <a:t>are more likely to be used</a:t>
            </a:r>
            <a:endParaRPr lang="en-US" dirty="0"/>
          </a:p>
          <a:p>
            <a:pPr marL="285750" indent="-285750">
              <a:buFont typeface="Arial,Sans-Serif"/>
              <a:buChar char="•"/>
            </a:pPr>
            <a:r>
              <a:rPr lang="en-GB" dirty="0"/>
              <a:t>help more people get the right outcome for them</a:t>
            </a:r>
            <a:endParaRPr lang="en-US" dirty="0"/>
          </a:p>
          <a:p>
            <a:pPr marL="285750" indent="-285750">
              <a:buFont typeface="Arial,Sans-Serif"/>
              <a:buChar char="•"/>
            </a:pPr>
            <a:r>
              <a:rPr lang="en-US" dirty="0"/>
              <a:t>cost less to operate by reducing time and money spent on resolving problems</a:t>
            </a:r>
          </a:p>
        </p:txBody>
      </p:sp>
    </p:spTree>
    <p:extLst>
      <p:ext uri="{BB962C8B-B14F-4D97-AF65-F5344CB8AC3E}">
        <p14:creationId xmlns:p14="http://schemas.microsoft.com/office/powerpoint/2010/main" val="4288332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BB22B-23A2-557C-C8FB-BDA85220732D}"/>
              </a:ext>
            </a:extLst>
          </p:cNvPr>
          <p:cNvSpPr>
            <a:spLocks noGrp="1"/>
          </p:cNvSpPr>
          <p:nvPr>
            <p:ph type="title"/>
          </p:nvPr>
        </p:nvSpPr>
        <p:spPr/>
        <p:txBody>
          <a:bodyPr/>
          <a:lstStyle/>
          <a:p>
            <a:r>
              <a:rPr lang="en-US" dirty="0"/>
              <a:t>User need example </a:t>
            </a:r>
          </a:p>
          <a:p>
            <a:endParaRPr lang="en-GB" dirty="0"/>
          </a:p>
        </p:txBody>
      </p:sp>
      <p:sp>
        <p:nvSpPr>
          <p:cNvPr id="7" name="Text Placeholder 2">
            <a:extLst>
              <a:ext uri="{FF2B5EF4-FFF2-40B4-BE49-F238E27FC236}">
                <a16:creationId xmlns:a16="http://schemas.microsoft.com/office/drawing/2014/main" id="{F5230F75-0905-264C-07B3-898F8DCA3506}"/>
              </a:ext>
            </a:extLst>
          </p:cNvPr>
          <p:cNvSpPr>
            <a:spLocks noGrp="1"/>
          </p:cNvSpPr>
          <p:nvPr/>
        </p:nvSpPr>
        <p:spPr>
          <a:xfrm>
            <a:off x="381158" y="1120724"/>
            <a:ext cx="8346883" cy="3831526"/>
          </a:xfrm>
          <a:prstGeom prst="rect">
            <a:avLst/>
          </a:prstGeom>
          <a:noFill/>
          <a:ln>
            <a:noFill/>
          </a:ln>
        </p:spPr>
        <p:txBody>
          <a:bodyPr spcFirstLastPara="1" wrap="square" lIns="0" tIns="91425" rIns="91425" bIns="91425"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ct val="135000"/>
              <a:buFont typeface="Arial" panose="020B0604020202020204" pitchFamily="34" charset="0"/>
              <a:buNone/>
              <a:defRPr sz="1800" b="0" i="0" u="none" strike="noStrike" cap="none">
                <a:solidFill>
                  <a:schemeClr val="dk1"/>
                </a:solidFill>
                <a:latin typeface="Helvetica Neue"/>
                <a:ea typeface="Helvetica Neue"/>
                <a:cs typeface="Helvetica Neue"/>
                <a:sym typeface="Helvetica Neue"/>
              </a:defRPr>
            </a:lvl1pPr>
            <a:lvl2pPr marL="914400" marR="0" lvl="1" indent="-342900" algn="l" rtl="0">
              <a:lnSpc>
                <a:spcPct val="100000"/>
              </a:lnSpc>
              <a:spcBef>
                <a:spcPts val="1500"/>
              </a:spcBef>
              <a:spcAft>
                <a:spcPts val="0"/>
              </a:spcAft>
              <a:buClr>
                <a:schemeClr val="dk1"/>
              </a:buClr>
              <a:buSzPts val="1800"/>
              <a:buFont typeface="Helvetica Neue"/>
              <a:buChar char="–"/>
              <a:defRPr sz="1800" b="0" i="0" u="none" strike="noStrike" cap="none">
                <a:solidFill>
                  <a:schemeClr val="dk1"/>
                </a:solidFill>
                <a:latin typeface="Helvetica Neue"/>
                <a:ea typeface="Helvetica Neue"/>
                <a:cs typeface="Helvetica Neue"/>
                <a:sym typeface="Helvetica Neue"/>
              </a:defRPr>
            </a:lvl2pPr>
            <a:lvl3pPr marL="1371600" marR="0" lvl="2" indent="-342900" algn="l" rtl="0">
              <a:lnSpc>
                <a:spcPct val="100000"/>
              </a:lnSpc>
              <a:spcBef>
                <a:spcPts val="1500"/>
              </a:spcBef>
              <a:spcAft>
                <a:spcPts val="0"/>
              </a:spcAft>
              <a:buClr>
                <a:schemeClr val="dk1"/>
              </a:buClr>
              <a:buSzPts val="1800"/>
              <a:buFont typeface="Helvetica Neue"/>
              <a:buChar char="•"/>
              <a:defRPr sz="18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100000"/>
              </a:lnSpc>
              <a:spcBef>
                <a:spcPts val="1500"/>
              </a:spcBef>
              <a:spcAft>
                <a:spcPts val="0"/>
              </a:spcAft>
              <a:buClr>
                <a:schemeClr val="dk1"/>
              </a:buClr>
              <a:buSzPts val="1800"/>
              <a:buFont typeface="Helvetica Neue"/>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100000"/>
              </a:lnSpc>
              <a:spcBef>
                <a:spcPts val="1500"/>
              </a:spcBef>
              <a:spcAft>
                <a:spcPts val="0"/>
              </a:spcAft>
              <a:buClr>
                <a:schemeClr val="dk1"/>
              </a:buClr>
              <a:buSzPts val="1800"/>
              <a:buFont typeface="Helvetica Neue"/>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100000"/>
              </a:lnSpc>
              <a:spcBef>
                <a:spcPts val="1500"/>
              </a:spcBef>
              <a:spcAft>
                <a:spcPts val="0"/>
              </a:spcAft>
              <a:buClr>
                <a:schemeClr val="dk1"/>
              </a:buClr>
              <a:buSzPts val="1800"/>
              <a:buFont typeface="Helvetica Neue"/>
              <a:buChar char="﹘"/>
              <a:defRPr sz="1800" b="0" i="0" u="none" strike="noStrike" cap="none">
                <a:solidFill>
                  <a:schemeClr val="dk1"/>
                </a:solidFill>
                <a:latin typeface="Helvetica Neue"/>
                <a:ea typeface="Helvetica Neue"/>
                <a:cs typeface="Helvetica Neue"/>
                <a:sym typeface="Helvetica Neue"/>
              </a:defRPr>
            </a:lvl6pPr>
            <a:lvl7pPr marL="3200400" marR="0" lvl="6" indent="-342900" algn="l" rtl="0">
              <a:lnSpc>
                <a:spcPct val="100000"/>
              </a:lnSpc>
              <a:spcBef>
                <a:spcPts val="1500"/>
              </a:spcBef>
              <a:spcAft>
                <a:spcPts val="0"/>
              </a:spcAft>
              <a:buClr>
                <a:schemeClr val="dk1"/>
              </a:buClr>
              <a:buSzPts val="1800"/>
              <a:buFont typeface="Helvetica Neue"/>
              <a:buChar char="•"/>
              <a:defRPr sz="1800" b="0" i="0" u="none" strike="noStrike" cap="none">
                <a:solidFill>
                  <a:schemeClr val="dk1"/>
                </a:solidFill>
                <a:latin typeface="Helvetica Neue"/>
                <a:ea typeface="Helvetica Neue"/>
                <a:cs typeface="Helvetica Neue"/>
                <a:sym typeface="Helvetica Neue"/>
              </a:defRPr>
            </a:lvl7pPr>
            <a:lvl8pPr marL="3657600" marR="0" lvl="7" indent="-342900" algn="l" rtl="0">
              <a:lnSpc>
                <a:spcPct val="100000"/>
              </a:lnSpc>
              <a:spcBef>
                <a:spcPts val="1500"/>
              </a:spcBef>
              <a:spcAft>
                <a:spcPts val="0"/>
              </a:spcAft>
              <a:buClr>
                <a:schemeClr val="dk1"/>
              </a:buClr>
              <a:buSzPts val="1800"/>
              <a:buFont typeface="Helvetica Neue"/>
              <a:buChar char="﹘"/>
              <a:defRPr sz="1800" b="0" i="0" u="none" strike="noStrike" cap="none">
                <a:solidFill>
                  <a:schemeClr val="dk1"/>
                </a:solidFill>
                <a:latin typeface="Helvetica Neue"/>
                <a:ea typeface="Helvetica Neue"/>
                <a:cs typeface="Helvetica Neue"/>
                <a:sym typeface="Helvetica Neue"/>
              </a:defRPr>
            </a:lvl8pPr>
            <a:lvl9pPr marL="4114800" marR="0" lvl="8" indent="-342900" algn="l" rtl="0">
              <a:lnSpc>
                <a:spcPct val="100000"/>
              </a:lnSpc>
              <a:spcBef>
                <a:spcPts val="1500"/>
              </a:spcBef>
              <a:spcAft>
                <a:spcPts val="1500"/>
              </a:spcAft>
              <a:buClr>
                <a:schemeClr val="dk1"/>
              </a:buClr>
              <a:buSzPts val="1800"/>
              <a:buFont typeface="Helvetica Neue"/>
              <a:buChar char="•"/>
              <a:defRPr sz="1800" b="0" i="0" u="none" strike="noStrike" cap="none">
                <a:solidFill>
                  <a:schemeClr val="dk1"/>
                </a:solidFill>
                <a:latin typeface="Helvetica Neue"/>
                <a:ea typeface="Helvetica Neue"/>
                <a:cs typeface="Helvetica Neue"/>
                <a:sym typeface="Helvetica Neue"/>
              </a:defRPr>
            </a:lvl9pPr>
          </a:lstStyle>
          <a:p>
            <a:r>
              <a:rPr lang="en-GB" dirty="0"/>
              <a:t>User needs can be framed in this format: </a:t>
            </a:r>
            <a:r>
              <a:rPr lang="en-GB" b="1" dirty="0"/>
              <a:t> </a:t>
            </a:r>
            <a:br>
              <a:rPr lang="en-GB" b="1" dirty="0"/>
            </a:br>
            <a:br>
              <a:rPr lang="en-GB" b="1" dirty="0"/>
            </a:br>
            <a:r>
              <a:rPr lang="en-GB" b="1" dirty="0"/>
              <a:t>As a = </a:t>
            </a:r>
            <a:r>
              <a:rPr lang="en-GB" dirty="0"/>
              <a:t>which type of user has this need?</a:t>
            </a:r>
            <a:endParaRPr lang="en-US" dirty="0"/>
          </a:p>
          <a:p>
            <a:r>
              <a:rPr lang="en-GB" b="1" dirty="0"/>
              <a:t>I need to = </a:t>
            </a:r>
            <a:r>
              <a:rPr lang="en-GB" dirty="0"/>
              <a:t>what does the user need to do?</a:t>
            </a:r>
          </a:p>
          <a:p>
            <a:r>
              <a:rPr lang="en-GB" b="1" dirty="0"/>
              <a:t>So that = </a:t>
            </a:r>
            <a:r>
              <a:rPr lang="en-GB" dirty="0"/>
              <a:t>why does the user want to do this?</a:t>
            </a:r>
          </a:p>
          <a:p>
            <a:endParaRPr lang="en-GB" dirty="0"/>
          </a:p>
          <a:p>
            <a:r>
              <a:rPr lang="en-US" dirty="0"/>
              <a:t>Example user need:</a:t>
            </a:r>
          </a:p>
          <a:p>
            <a:endParaRPr lang="en-US" dirty="0"/>
          </a:p>
          <a:p>
            <a:r>
              <a:rPr lang="en-US" b="1" dirty="0"/>
              <a:t>As a </a:t>
            </a:r>
            <a:r>
              <a:rPr lang="en-US" dirty="0"/>
              <a:t>local resident</a:t>
            </a:r>
          </a:p>
          <a:p>
            <a:r>
              <a:rPr lang="en-US" b="1" dirty="0"/>
              <a:t>I need to </a:t>
            </a:r>
            <a:r>
              <a:rPr lang="en-US" dirty="0"/>
              <a:t>understand the local government waste disposal system</a:t>
            </a:r>
          </a:p>
          <a:p>
            <a:r>
              <a:rPr lang="en-US" b="1" dirty="0"/>
              <a:t>So that </a:t>
            </a:r>
            <a:r>
              <a:rPr lang="en-US" dirty="0"/>
              <a:t>I can understand what rubbish I can take to the tip</a:t>
            </a:r>
          </a:p>
        </p:txBody>
      </p:sp>
    </p:spTree>
    <p:extLst>
      <p:ext uri="{BB962C8B-B14F-4D97-AF65-F5344CB8AC3E}">
        <p14:creationId xmlns:p14="http://schemas.microsoft.com/office/powerpoint/2010/main" val="2719476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BB22B-23A2-557C-C8FB-BDA85220732D}"/>
              </a:ext>
            </a:extLst>
          </p:cNvPr>
          <p:cNvSpPr>
            <a:spLocks noGrp="1"/>
          </p:cNvSpPr>
          <p:nvPr>
            <p:ph type="title"/>
          </p:nvPr>
        </p:nvSpPr>
        <p:spPr/>
        <p:txBody>
          <a:bodyPr/>
          <a:lstStyle/>
          <a:p>
            <a:r>
              <a:rPr lang="en-US" dirty="0"/>
              <a:t>Representing users as a persona</a:t>
            </a:r>
          </a:p>
          <a:p>
            <a:endParaRPr lang="en-GB" dirty="0"/>
          </a:p>
        </p:txBody>
      </p:sp>
      <p:sp>
        <p:nvSpPr>
          <p:cNvPr id="7" name="Text Placeholder 2">
            <a:extLst>
              <a:ext uri="{FF2B5EF4-FFF2-40B4-BE49-F238E27FC236}">
                <a16:creationId xmlns:a16="http://schemas.microsoft.com/office/drawing/2014/main" id="{F5230F75-0905-264C-07B3-898F8DCA3506}"/>
              </a:ext>
            </a:extLst>
          </p:cNvPr>
          <p:cNvSpPr>
            <a:spLocks noGrp="1"/>
          </p:cNvSpPr>
          <p:nvPr/>
        </p:nvSpPr>
        <p:spPr>
          <a:xfrm>
            <a:off x="381158" y="1120724"/>
            <a:ext cx="8482623" cy="3831526"/>
          </a:xfrm>
          <a:prstGeom prst="rect">
            <a:avLst/>
          </a:prstGeom>
          <a:noFill/>
          <a:ln>
            <a:noFill/>
          </a:ln>
        </p:spPr>
        <p:txBody>
          <a:bodyPr spcFirstLastPara="1" wrap="square" lIns="0" tIns="91425" rIns="91425" bIns="91425"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ct val="135000"/>
              <a:buFont typeface="Arial" panose="020B0604020202020204" pitchFamily="34" charset="0"/>
              <a:buNone/>
              <a:defRPr sz="1800" b="0" i="0" u="none" strike="noStrike" cap="none">
                <a:solidFill>
                  <a:schemeClr val="dk1"/>
                </a:solidFill>
                <a:latin typeface="Helvetica Neue"/>
                <a:ea typeface="Helvetica Neue"/>
                <a:cs typeface="Helvetica Neue"/>
                <a:sym typeface="Helvetica Neue"/>
              </a:defRPr>
            </a:lvl1pPr>
            <a:lvl2pPr marL="914400" marR="0" lvl="1" indent="-342900" algn="l" rtl="0">
              <a:lnSpc>
                <a:spcPct val="100000"/>
              </a:lnSpc>
              <a:spcBef>
                <a:spcPts val="1500"/>
              </a:spcBef>
              <a:spcAft>
                <a:spcPts val="0"/>
              </a:spcAft>
              <a:buClr>
                <a:schemeClr val="dk1"/>
              </a:buClr>
              <a:buSzPts val="1800"/>
              <a:buFont typeface="Helvetica Neue"/>
              <a:buChar char="–"/>
              <a:defRPr sz="1800" b="0" i="0" u="none" strike="noStrike" cap="none">
                <a:solidFill>
                  <a:schemeClr val="dk1"/>
                </a:solidFill>
                <a:latin typeface="Helvetica Neue"/>
                <a:ea typeface="Helvetica Neue"/>
                <a:cs typeface="Helvetica Neue"/>
                <a:sym typeface="Helvetica Neue"/>
              </a:defRPr>
            </a:lvl2pPr>
            <a:lvl3pPr marL="1371600" marR="0" lvl="2" indent="-342900" algn="l" rtl="0">
              <a:lnSpc>
                <a:spcPct val="100000"/>
              </a:lnSpc>
              <a:spcBef>
                <a:spcPts val="1500"/>
              </a:spcBef>
              <a:spcAft>
                <a:spcPts val="0"/>
              </a:spcAft>
              <a:buClr>
                <a:schemeClr val="dk1"/>
              </a:buClr>
              <a:buSzPts val="1800"/>
              <a:buFont typeface="Helvetica Neue"/>
              <a:buChar char="•"/>
              <a:defRPr sz="18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100000"/>
              </a:lnSpc>
              <a:spcBef>
                <a:spcPts val="1500"/>
              </a:spcBef>
              <a:spcAft>
                <a:spcPts val="0"/>
              </a:spcAft>
              <a:buClr>
                <a:schemeClr val="dk1"/>
              </a:buClr>
              <a:buSzPts val="1800"/>
              <a:buFont typeface="Helvetica Neue"/>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100000"/>
              </a:lnSpc>
              <a:spcBef>
                <a:spcPts val="1500"/>
              </a:spcBef>
              <a:spcAft>
                <a:spcPts val="0"/>
              </a:spcAft>
              <a:buClr>
                <a:schemeClr val="dk1"/>
              </a:buClr>
              <a:buSzPts val="1800"/>
              <a:buFont typeface="Helvetica Neue"/>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100000"/>
              </a:lnSpc>
              <a:spcBef>
                <a:spcPts val="1500"/>
              </a:spcBef>
              <a:spcAft>
                <a:spcPts val="0"/>
              </a:spcAft>
              <a:buClr>
                <a:schemeClr val="dk1"/>
              </a:buClr>
              <a:buSzPts val="1800"/>
              <a:buFont typeface="Helvetica Neue"/>
              <a:buChar char="﹘"/>
              <a:defRPr sz="1800" b="0" i="0" u="none" strike="noStrike" cap="none">
                <a:solidFill>
                  <a:schemeClr val="dk1"/>
                </a:solidFill>
                <a:latin typeface="Helvetica Neue"/>
                <a:ea typeface="Helvetica Neue"/>
                <a:cs typeface="Helvetica Neue"/>
                <a:sym typeface="Helvetica Neue"/>
              </a:defRPr>
            </a:lvl6pPr>
            <a:lvl7pPr marL="3200400" marR="0" lvl="6" indent="-342900" algn="l" rtl="0">
              <a:lnSpc>
                <a:spcPct val="100000"/>
              </a:lnSpc>
              <a:spcBef>
                <a:spcPts val="1500"/>
              </a:spcBef>
              <a:spcAft>
                <a:spcPts val="0"/>
              </a:spcAft>
              <a:buClr>
                <a:schemeClr val="dk1"/>
              </a:buClr>
              <a:buSzPts val="1800"/>
              <a:buFont typeface="Helvetica Neue"/>
              <a:buChar char="•"/>
              <a:defRPr sz="1800" b="0" i="0" u="none" strike="noStrike" cap="none">
                <a:solidFill>
                  <a:schemeClr val="dk1"/>
                </a:solidFill>
                <a:latin typeface="Helvetica Neue"/>
                <a:ea typeface="Helvetica Neue"/>
                <a:cs typeface="Helvetica Neue"/>
                <a:sym typeface="Helvetica Neue"/>
              </a:defRPr>
            </a:lvl7pPr>
            <a:lvl8pPr marL="3657600" marR="0" lvl="7" indent="-342900" algn="l" rtl="0">
              <a:lnSpc>
                <a:spcPct val="100000"/>
              </a:lnSpc>
              <a:spcBef>
                <a:spcPts val="1500"/>
              </a:spcBef>
              <a:spcAft>
                <a:spcPts val="0"/>
              </a:spcAft>
              <a:buClr>
                <a:schemeClr val="dk1"/>
              </a:buClr>
              <a:buSzPts val="1800"/>
              <a:buFont typeface="Helvetica Neue"/>
              <a:buChar char="﹘"/>
              <a:defRPr sz="1800" b="0" i="0" u="none" strike="noStrike" cap="none">
                <a:solidFill>
                  <a:schemeClr val="dk1"/>
                </a:solidFill>
                <a:latin typeface="Helvetica Neue"/>
                <a:ea typeface="Helvetica Neue"/>
                <a:cs typeface="Helvetica Neue"/>
                <a:sym typeface="Helvetica Neue"/>
              </a:defRPr>
            </a:lvl8pPr>
            <a:lvl9pPr marL="4114800" marR="0" lvl="8" indent="-342900" algn="l" rtl="0">
              <a:lnSpc>
                <a:spcPct val="100000"/>
              </a:lnSpc>
              <a:spcBef>
                <a:spcPts val="1500"/>
              </a:spcBef>
              <a:spcAft>
                <a:spcPts val="1500"/>
              </a:spcAft>
              <a:buClr>
                <a:schemeClr val="dk1"/>
              </a:buClr>
              <a:buSzPts val="1800"/>
              <a:buFont typeface="Helvetica Neue"/>
              <a:buChar char="•"/>
              <a:defRPr sz="1800" b="0" i="0" u="none" strike="noStrike" cap="none">
                <a:solidFill>
                  <a:schemeClr val="dk1"/>
                </a:solidFill>
                <a:latin typeface="Helvetica Neue"/>
                <a:ea typeface="Helvetica Neue"/>
                <a:cs typeface="Helvetica Neue"/>
                <a:sym typeface="Helvetica Neue"/>
              </a:defRPr>
            </a:lvl9pPr>
          </a:lstStyle>
          <a:p>
            <a:r>
              <a:rPr lang="en-US" dirty="0">
                <a:cs typeface="Arial"/>
              </a:rPr>
              <a:t>A persona is a description of a </a:t>
            </a:r>
            <a:r>
              <a:rPr lang="en-US" b="1" dirty="0">
                <a:cs typeface="Arial"/>
              </a:rPr>
              <a:t>fictional user</a:t>
            </a:r>
            <a:r>
              <a:rPr lang="en-US" dirty="0">
                <a:cs typeface="Arial"/>
              </a:rPr>
              <a:t>. But they represent a group of real users with shared characteristics.</a:t>
            </a:r>
            <a:endParaRPr lang="en-US" dirty="0"/>
          </a:p>
          <a:p>
            <a:endParaRPr lang="en-US" dirty="0"/>
          </a:p>
          <a:p>
            <a:r>
              <a:rPr lang="en-US" dirty="0">
                <a:cs typeface="Arial"/>
              </a:rPr>
              <a:t>They help us to think of users as actual people and consider their values, behaviours, motivations, goals and challenges. </a:t>
            </a:r>
            <a:br>
              <a:rPr lang="en-US" dirty="0">
                <a:cs typeface="Arial"/>
              </a:rPr>
            </a:br>
            <a:br>
              <a:rPr lang="en-US" dirty="0">
                <a:cs typeface="Arial"/>
              </a:rPr>
            </a:br>
            <a:r>
              <a:rPr lang="en-US" dirty="0">
                <a:cs typeface="Arial"/>
              </a:rPr>
              <a:t>Personas should be based on first-hand research, such as interviews, and numerical or data-led research, such as surveys. Your personas are only as good as the </a:t>
            </a:r>
            <a:r>
              <a:rPr lang="en-US" b="1" dirty="0">
                <a:cs typeface="Arial"/>
              </a:rPr>
              <a:t>user</a:t>
            </a:r>
            <a:r>
              <a:rPr lang="en-US" dirty="0">
                <a:cs typeface="Arial"/>
              </a:rPr>
              <a:t> </a:t>
            </a:r>
            <a:r>
              <a:rPr lang="en-US" b="1" dirty="0">
                <a:cs typeface="Arial"/>
              </a:rPr>
              <a:t>research</a:t>
            </a:r>
            <a:r>
              <a:rPr lang="en-US" dirty="0">
                <a:cs typeface="Arial"/>
              </a:rPr>
              <a:t> behind them. </a:t>
            </a:r>
          </a:p>
          <a:p>
            <a:endParaRPr lang="en-US" dirty="0">
              <a:cs typeface="Arial"/>
            </a:endParaRPr>
          </a:p>
          <a:p>
            <a:r>
              <a:rPr lang="en-US" dirty="0">
                <a:cs typeface="Arial"/>
              </a:rPr>
              <a:t>Create your personas with your project’s key stakeholders, to increase their understanding and to get their buy in.</a:t>
            </a:r>
            <a:endParaRPr lang="en-US" dirty="0"/>
          </a:p>
          <a:p>
            <a:endParaRPr lang="en-US" dirty="0">
              <a:cs typeface="Arial"/>
            </a:endParaRPr>
          </a:p>
          <a:p>
            <a:endParaRPr lang="en-US" dirty="0">
              <a:cs typeface="Arial"/>
            </a:endParaRPr>
          </a:p>
          <a:p>
            <a:br>
              <a:rPr lang="en-US" dirty="0"/>
            </a:br>
            <a:endParaRPr lang="en-US" dirty="0"/>
          </a:p>
        </p:txBody>
      </p:sp>
    </p:spTree>
    <p:extLst>
      <p:ext uri="{BB962C8B-B14F-4D97-AF65-F5344CB8AC3E}">
        <p14:creationId xmlns:p14="http://schemas.microsoft.com/office/powerpoint/2010/main" val="930263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2838D-2E77-7163-4621-7B9152502035}"/>
              </a:ext>
            </a:extLst>
          </p:cNvPr>
          <p:cNvSpPr>
            <a:spLocks noGrp="1"/>
          </p:cNvSpPr>
          <p:nvPr>
            <p:ph type="title"/>
          </p:nvPr>
        </p:nvSpPr>
        <p:spPr/>
        <p:txBody>
          <a:bodyPr/>
          <a:lstStyle/>
          <a:p>
            <a:r>
              <a:rPr lang="en-US" dirty="0"/>
              <a:t>Beware of your bias </a:t>
            </a:r>
            <a:endParaRPr lang="en-GB" dirty="0"/>
          </a:p>
        </p:txBody>
      </p:sp>
      <p:sp>
        <p:nvSpPr>
          <p:cNvPr id="3" name="Text Placeholder 2">
            <a:extLst>
              <a:ext uri="{FF2B5EF4-FFF2-40B4-BE49-F238E27FC236}">
                <a16:creationId xmlns:a16="http://schemas.microsoft.com/office/drawing/2014/main" id="{F901FFC2-83F6-758E-5B35-EEFB9731E959}"/>
              </a:ext>
            </a:extLst>
          </p:cNvPr>
          <p:cNvSpPr>
            <a:spLocks noGrp="1"/>
          </p:cNvSpPr>
          <p:nvPr>
            <p:ph type="body" sz="quarter" idx="13"/>
          </p:nvPr>
        </p:nvSpPr>
        <p:spPr>
          <a:xfrm>
            <a:off x="381000" y="1095367"/>
            <a:ext cx="4718678" cy="3832234"/>
          </a:xfrm>
        </p:spPr>
        <p:txBody>
          <a:bodyPr/>
          <a:lstStyle/>
          <a:p>
            <a:pPr>
              <a:lnSpc>
                <a:spcPct val="100000"/>
              </a:lnSpc>
            </a:pPr>
            <a:r>
              <a:rPr lang="en-GB" b="0">
                <a:solidFill>
                  <a:srgbClr val="141414"/>
                </a:solidFill>
              </a:rPr>
              <a:t>With all service design techniques, it’s important to be aware of your unconscious bias.</a:t>
            </a:r>
            <a:br>
              <a:rPr lang="en-GB" b="0"/>
            </a:br>
            <a:br>
              <a:rPr lang="en-GB" b="0"/>
            </a:br>
            <a:r>
              <a:rPr lang="en-GB" b="0">
                <a:solidFill>
                  <a:srgbClr val="141414"/>
                </a:solidFill>
              </a:rPr>
              <a:t>Unconscious biases are social stereotypes, or </a:t>
            </a:r>
            <a:r>
              <a:rPr lang="en-US" b="0">
                <a:solidFill>
                  <a:srgbClr val="141414"/>
                </a:solidFill>
              </a:rPr>
              <a:t>judgments people make about certain groups of people without realising it.</a:t>
            </a:r>
            <a:br>
              <a:rPr lang="en-GB" b="0"/>
            </a:br>
            <a:br>
              <a:rPr lang="en-GB" b="0"/>
            </a:br>
            <a:r>
              <a:rPr lang="en-GB" b="0">
                <a:solidFill>
                  <a:srgbClr val="141414"/>
                </a:solidFill>
              </a:rPr>
              <a:t>There are a lot of biases that can affect service design. These include confirmation bias, the framing effect, anchoring bias and the halo effect.</a:t>
            </a:r>
            <a:endParaRPr lang="en-US" b="0"/>
          </a:p>
          <a:p>
            <a:endParaRPr lang="en-GB">
              <a:solidFill>
                <a:srgbClr val="141414"/>
              </a:solidFill>
            </a:endParaRPr>
          </a:p>
          <a:p>
            <a:endParaRPr lang="en-GB">
              <a:solidFill>
                <a:srgbClr val="000000"/>
              </a:solidFill>
            </a:endParaRPr>
          </a:p>
          <a:p>
            <a:br>
              <a:rPr lang="en-US"/>
            </a:br>
            <a:endParaRPr lang="en-US">
              <a:solidFill>
                <a:srgbClr val="292929"/>
              </a:solidFill>
            </a:endParaRPr>
          </a:p>
        </p:txBody>
      </p:sp>
      <p:pic>
        <p:nvPicPr>
          <p:cNvPr id="8" name="Picture 7" descr="Diagram of confirmation bias, showing our belifes overlapping the facts and evidence and what we chose to believe ">
            <a:extLst>
              <a:ext uri="{FF2B5EF4-FFF2-40B4-BE49-F238E27FC236}">
                <a16:creationId xmlns:a16="http://schemas.microsoft.com/office/drawing/2014/main" id="{F64868EE-17FC-EAD2-B971-8D9427C21E2B}"/>
              </a:ext>
            </a:extLst>
          </p:cNvPr>
          <p:cNvPicPr>
            <a:picLocks noChangeAspect="1"/>
          </p:cNvPicPr>
          <p:nvPr/>
        </p:nvPicPr>
        <p:blipFill>
          <a:blip r:embed="rId2"/>
          <a:stretch>
            <a:fillRect/>
          </a:stretch>
        </p:blipFill>
        <p:spPr>
          <a:xfrm>
            <a:off x="4855326" y="1053394"/>
            <a:ext cx="4118235" cy="4045654"/>
          </a:xfrm>
          <a:prstGeom prst="rect">
            <a:avLst/>
          </a:prstGeom>
        </p:spPr>
      </p:pic>
    </p:spTree>
    <p:extLst>
      <p:ext uri="{BB962C8B-B14F-4D97-AF65-F5344CB8AC3E}">
        <p14:creationId xmlns:p14="http://schemas.microsoft.com/office/powerpoint/2010/main" val="359874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2838D-2E77-7163-4621-7B9152502035}"/>
              </a:ext>
            </a:extLst>
          </p:cNvPr>
          <p:cNvSpPr>
            <a:spLocks noGrp="1"/>
          </p:cNvSpPr>
          <p:nvPr>
            <p:ph type="title"/>
          </p:nvPr>
        </p:nvSpPr>
        <p:spPr/>
        <p:txBody>
          <a:bodyPr/>
          <a:lstStyle/>
          <a:p>
            <a:r>
              <a:rPr lang="en-US" dirty="0"/>
              <a:t>Confirmation bias</a:t>
            </a:r>
          </a:p>
        </p:txBody>
      </p:sp>
      <p:sp>
        <p:nvSpPr>
          <p:cNvPr id="3" name="Text Placeholder 2">
            <a:extLst>
              <a:ext uri="{FF2B5EF4-FFF2-40B4-BE49-F238E27FC236}">
                <a16:creationId xmlns:a16="http://schemas.microsoft.com/office/drawing/2014/main" id="{F901FFC2-83F6-758E-5B35-EEFB9731E959}"/>
              </a:ext>
            </a:extLst>
          </p:cNvPr>
          <p:cNvSpPr>
            <a:spLocks noGrp="1"/>
          </p:cNvSpPr>
          <p:nvPr>
            <p:ph type="body" idx="1"/>
          </p:nvPr>
        </p:nvSpPr>
        <p:spPr/>
        <p:txBody>
          <a:bodyPr/>
          <a:lstStyle/>
          <a:p>
            <a:r>
              <a:rPr lang="en-GB" b="1">
                <a:solidFill>
                  <a:srgbClr val="141414"/>
                </a:solidFill>
              </a:rPr>
              <a:t>Confirmation bias</a:t>
            </a:r>
            <a:r>
              <a:rPr lang="en-GB">
                <a:solidFill>
                  <a:srgbClr val="141414"/>
                </a:solidFill>
              </a:rPr>
              <a:t> is a common bias in service design. It’s important to be aware of this. </a:t>
            </a:r>
            <a:br>
              <a:rPr lang="en-GB"/>
            </a:br>
            <a:br>
              <a:rPr lang="en-GB"/>
            </a:br>
            <a:r>
              <a:rPr lang="en-GB">
                <a:solidFill>
                  <a:srgbClr val="141414"/>
                </a:solidFill>
              </a:rPr>
              <a:t>Confirmation bias refers to our tendency to look for evidence that backs up our initial opinion </a:t>
            </a:r>
            <a:r>
              <a:rPr lang="en-GB">
                <a:solidFill>
                  <a:schemeClr val="tx1"/>
                </a:solidFill>
              </a:rPr>
              <a:t>of someone or something, while overlooking information that contradicts our view.</a:t>
            </a:r>
            <a:endParaRPr lang="en-US">
              <a:solidFill>
                <a:schemeClr val="tx1"/>
              </a:solidFill>
            </a:endParaRPr>
          </a:p>
          <a:p>
            <a:endParaRPr lang="en-US">
              <a:solidFill>
                <a:schemeClr val="tx1"/>
              </a:solidFill>
            </a:endParaRPr>
          </a:p>
          <a:p>
            <a:r>
              <a:rPr lang="en-US">
                <a:solidFill>
                  <a:schemeClr val="tx1"/>
                </a:solidFill>
              </a:rPr>
              <a:t>For example, when creating a persona avoid:</a:t>
            </a:r>
          </a:p>
          <a:p>
            <a:pPr marL="285750" indent="-285750">
              <a:buSzPct val="117000"/>
              <a:buChar char="•"/>
            </a:pPr>
            <a:r>
              <a:rPr lang="en-US">
                <a:solidFill>
                  <a:schemeClr val="tx1"/>
                </a:solidFill>
              </a:rPr>
              <a:t>leading names like 'busy Betty' or celebrity names that bring baggage</a:t>
            </a:r>
          </a:p>
          <a:p>
            <a:pPr marL="285750" indent="-285750">
              <a:buSzPct val="117000"/>
              <a:buChar char="•"/>
            </a:pPr>
            <a:r>
              <a:rPr lang="en-US">
                <a:solidFill>
                  <a:schemeClr val="tx1"/>
                </a:solidFill>
              </a:rPr>
              <a:t>photos that trigger unconscious bias  use ones with minimal detail or use illustrations</a:t>
            </a:r>
          </a:p>
          <a:p>
            <a:pPr marL="285750" indent="-285750">
              <a:buSzPct val="117000"/>
              <a:buChar char="•"/>
            </a:pPr>
            <a:r>
              <a:rPr lang="en-US">
                <a:solidFill>
                  <a:schemeClr val="tx1"/>
                </a:solidFill>
              </a:rPr>
              <a:t>including sensitive details such as race, ethnicity, gender, religion or </a:t>
            </a:r>
            <a:br>
              <a:rPr lang="en-US"/>
            </a:br>
            <a:r>
              <a:rPr lang="en-US">
                <a:solidFill>
                  <a:schemeClr val="tx1"/>
                </a:solidFill>
              </a:rPr>
              <a:t>sexual orientation – unless this is very relevant to the service </a:t>
            </a:r>
          </a:p>
        </p:txBody>
      </p:sp>
    </p:spTree>
    <p:extLst>
      <p:ext uri="{BB962C8B-B14F-4D97-AF65-F5344CB8AC3E}">
        <p14:creationId xmlns:p14="http://schemas.microsoft.com/office/powerpoint/2010/main" val="3364803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2C990-1436-417C-25DB-43A81CEE4C97}"/>
              </a:ext>
            </a:extLst>
          </p:cNvPr>
          <p:cNvSpPr>
            <a:spLocks noGrp="1"/>
          </p:cNvSpPr>
          <p:nvPr>
            <p:ph type="title"/>
          </p:nvPr>
        </p:nvSpPr>
        <p:spPr/>
        <p:txBody>
          <a:bodyPr/>
          <a:lstStyle/>
          <a:p>
            <a:r>
              <a:rPr lang="en-GB" dirty="0"/>
              <a:t>End-to-end services </a:t>
            </a:r>
          </a:p>
        </p:txBody>
      </p:sp>
    </p:spTree>
    <p:extLst>
      <p:ext uri="{BB962C8B-B14F-4D97-AF65-F5344CB8AC3E}">
        <p14:creationId xmlns:p14="http://schemas.microsoft.com/office/powerpoint/2010/main" val="3140073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16EAD-08BE-9EF3-3050-2CC14638A7AE}"/>
              </a:ext>
            </a:extLst>
          </p:cNvPr>
          <p:cNvSpPr>
            <a:spLocks noGrp="1"/>
          </p:cNvSpPr>
          <p:nvPr>
            <p:ph type="title"/>
          </p:nvPr>
        </p:nvSpPr>
        <p:spPr/>
        <p:txBody>
          <a:bodyPr/>
          <a:lstStyle/>
          <a:p>
            <a:r>
              <a:rPr lang="en-US" dirty="0"/>
              <a:t>Welcome to an overview of service design</a:t>
            </a:r>
            <a:endParaRPr lang="en-GB" dirty="0"/>
          </a:p>
        </p:txBody>
      </p:sp>
      <p:sp>
        <p:nvSpPr>
          <p:cNvPr id="3" name="Text Placeholder 2">
            <a:extLst>
              <a:ext uri="{FF2B5EF4-FFF2-40B4-BE49-F238E27FC236}">
                <a16:creationId xmlns:a16="http://schemas.microsoft.com/office/drawing/2014/main" id="{F86566FB-2607-09A2-00FA-500621CE05B0}"/>
              </a:ext>
            </a:extLst>
          </p:cNvPr>
          <p:cNvSpPr>
            <a:spLocks noGrp="1"/>
          </p:cNvSpPr>
          <p:nvPr>
            <p:ph type="body" idx="1"/>
          </p:nvPr>
        </p:nvSpPr>
        <p:spPr/>
        <p:txBody>
          <a:bodyPr/>
          <a:lstStyle/>
          <a:p>
            <a:r>
              <a:rPr lang="en-US" dirty="0"/>
              <a:t>This Local Digital service design overview aims to cover the basics of service design.​​</a:t>
            </a:r>
          </a:p>
          <a:p>
            <a:endParaRPr lang="en-US" dirty="0"/>
          </a:p>
          <a:p>
            <a:r>
              <a:rPr lang="en-US" dirty="0"/>
              <a:t>The overview will not make you a service designer.​</a:t>
            </a:r>
          </a:p>
          <a:p>
            <a:endParaRPr lang="en-US" dirty="0"/>
          </a:p>
          <a:p>
            <a:r>
              <a:rPr lang="en-US" dirty="0"/>
              <a:t>But it should help you understand how to apply service design thinking in your work. It will also help you to work with service designers more effectively.​​</a:t>
            </a:r>
          </a:p>
        </p:txBody>
      </p:sp>
    </p:spTree>
    <p:extLst>
      <p:ext uri="{BB962C8B-B14F-4D97-AF65-F5344CB8AC3E}">
        <p14:creationId xmlns:p14="http://schemas.microsoft.com/office/powerpoint/2010/main" val="3430184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4FBDB-AF63-5E8E-338D-04A1BD8327D8}"/>
              </a:ext>
            </a:extLst>
          </p:cNvPr>
          <p:cNvSpPr>
            <a:spLocks noGrp="1"/>
          </p:cNvSpPr>
          <p:nvPr>
            <p:ph type="title"/>
          </p:nvPr>
        </p:nvSpPr>
        <p:spPr/>
        <p:txBody>
          <a:bodyPr/>
          <a:lstStyle/>
          <a:p>
            <a:r>
              <a:rPr lang="en-US" dirty="0"/>
              <a:t>Creating end-to-end services</a:t>
            </a:r>
            <a:endParaRPr lang="en-GB" dirty="0"/>
          </a:p>
        </p:txBody>
      </p:sp>
      <p:sp>
        <p:nvSpPr>
          <p:cNvPr id="3" name="Text Placeholder 2">
            <a:extLst>
              <a:ext uri="{FF2B5EF4-FFF2-40B4-BE49-F238E27FC236}">
                <a16:creationId xmlns:a16="http://schemas.microsoft.com/office/drawing/2014/main" id="{B22C689B-CAAE-6651-7198-9BB45E6AFDEC}"/>
              </a:ext>
            </a:extLst>
          </p:cNvPr>
          <p:cNvSpPr>
            <a:spLocks noGrp="1"/>
          </p:cNvSpPr>
          <p:nvPr>
            <p:ph type="body" idx="1"/>
          </p:nvPr>
        </p:nvSpPr>
        <p:spPr>
          <a:xfrm>
            <a:off x="381159" y="1120724"/>
            <a:ext cx="6199079" cy="3831526"/>
          </a:xfrm>
        </p:spPr>
        <p:txBody>
          <a:bodyPr/>
          <a:lstStyle/>
          <a:p>
            <a:r>
              <a:rPr lang="en-US"/>
              <a:t>Designing whole services supports the user from </a:t>
            </a:r>
            <a:r>
              <a:rPr lang="en-US" b="1"/>
              <a:t>end to end</a:t>
            </a:r>
            <a:r>
              <a:rPr lang="en-US"/>
              <a:t>. This means from when the user starts trying to achieve a goal, to when they finish. For example, applying for a school place. </a:t>
            </a:r>
            <a:br>
              <a:rPr lang="en-US"/>
            </a:br>
            <a:br>
              <a:rPr lang="en-US"/>
            </a:br>
            <a:r>
              <a:rPr lang="en-US"/>
              <a:t>Organisational structure can make this hard. There is often ‘red tape’ which makes it difficult to join things up for the user. For example, departments working in silos. </a:t>
            </a:r>
          </a:p>
          <a:p>
            <a:endParaRPr lang="en-US"/>
          </a:p>
          <a:p>
            <a:r>
              <a:rPr lang="en-US"/>
              <a:t>Investing in this approach can transform services. Service designers act as the ‘glue’. They bring together lots of different pieces of the jigsaw, to solve the overall problem. </a:t>
            </a:r>
            <a:endParaRPr lang="en-GB"/>
          </a:p>
        </p:txBody>
      </p:sp>
      <p:pic>
        <p:nvPicPr>
          <p:cNvPr id="7" name="Picture 6">
            <a:extLst>
              <a:ext uri="{FF2B5EF4-FFF2-40B4-BE49-F238E27FC236}">
                <a16:creationId xmlns:a16="http://schemas.microsoft.com/office/drawing/2014/main" id="{5FDBF26B-7C67-1F48-3CEF-0EC5B35E420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679028" y="960461"/>
            <a:ext cx="2464816" cy="4186450"/>
          </a:xfrm>
          <a:prstGeom prst="rect">
            <a:avLst/>
          </a:prstGeom>
        </p:spPr>
      </p:pic>
    </p:spTree>
    <p:extLst>
      <p:ext uri="{BB962C8B-B14F-4D97-AF65-F5344CB8AC3E}">
        <p14:creationId xmlns:p14="http://schemas.microsoft.com/office/powerpoint/2010/main" val="3987559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90039-E745-0A9E-A5F1-D806D87FEA5F}"/>
              </a:ext>
            </a:extLst>
          </p:cNvPr>
          <p:cNvSpPr>
            <a:spLocks noGrp="1"/>
          </p:cNvSpPr>
          <p:nvPr>
            <p:ph type="title"/>
          </p:nvPr>
        </p:nvSpPr>
        <p:spPr/>
        <p:txBody>
          <a:bodyPr/>
          <a:lstStyle/>
          <a:p>
            <a:r>
              <a:rPr lang="en-US" dirty="0"/>
              <a:t>Problem framing</a:t>
            </a:r>
            <a:endParaRPr lang="en-GB" dirty="0"/>
          </a:p>
        </p:txBody>
      </p:sp>
      <p:sp>
        <p:nvSpPr>
          <p:cNvPr id="3" name="Text Placeholder 2">
            <a:extLst>
              <a:ext uri="{FF2B5EF4-FFF2-40B4-BE49-F238E27FC236}">
                <a16:creationId xmlns:a16="http://schemas.microsoft.com/office/drawing/2014/main" id="{2C3717A6-4E05-EDBB-A421-6D260E8B4C70}"/>
              </a:ext>
            </a:extLst>
          </p:cNvPr>
          <p:cNvSpPr>
            <a:spLocks noGrp="1"/>
          </p:cNvSpPr>
          <p:nvPr>
            <p:ph type="body" idx="1"/>
          </p:nvPr>
        </p:nvSpPr>
        <p:spPr/>
        <p:txBody>
          <a:bodyPr/>
          <a:lstStyle/>
          <a:p>
            <a:r>
              <a:rPr lang="en-US" dirty="0"/>
              <a:t>Framing the problem is an important step in the design process. It can sometimes be a tricky thing to get right. </a:t>
            </a:r>
          </a:p>
          <a:p>
            <a:endParaRPr lang="en-US" dirty="0"/>
          </a:p>
          <a:p>
            <a:r>
              <a:rPr lang="en-US" dirty="0"/>
              <a:t>Once you’ve framed the problem you’re trying to solve, refer to it as you look to iterate and improve what you’re working on. </a:t>
            </a:r>
          </a:p>
          <a:p>
            <a:endParaRPr lang="en-US" dirty="0"/>
          </a:p>
          <a:p>
            <a:r>
              <a:rPr lang="en-US" dirty="0"/>
              <a:t>To help you frame the problem, you can ask these 5 questions:</a:t>
            </a:r>
          </a:p>
          <a:p>
            <a:endParaRPr lang="en-US" dirty="0"/>
          </a:p>
          <a:p>
            <a:pPr marL="285750" indent="-285750">
              <a:buFont typeface="Arial" panose="020B0604020202020204" pitchFamily="34" charset="0"/>
              <a:buChar char="•"/>
            </a:pPr>
            <a:r>
              <a:rPr lang="en-US" dirty="0"/>
              <a:t>why are we doing this work?</a:t>
            </a:r>
          </a:p>
          <a:p>
            <a:pPr marL="285750" indent="-285750">
              <a:buFont typeface="Arial" panose="020B0604020202020204" pitchFamily="34" charset="0"/>
              <a:buChar char="•"/>
            </a:pPr>
            <a:r>
              <a:rPr lang="en-US" dirty="0"/>
              <a:t>who are our users, or who would need to use this service?</a:t>
            </a:r>
          </a:p>
          <a:p>
            <a:pPr marL="285750" indent="-285750">
              <a:buFont typeface="Arial" panose="020B0604020202020204" pitchFamily="34" charset="0"/>
              <a:buChar char="•"/>
            </a:pPr>
            <a:r>
              <a:rPr lang="en-US" dirty="0"/>
              <a:t>what outcome will users get from this service?</a:t>
            </a:r>
          </a:p>
          <a:p>
            <a:pPr marL="285750" indent="-285750">
              <a:buFont typeface="Arial" panose="020B0604020202020204" pitchFamily="34" charset="0"/>
              <a:buChar char="•"/>
            </a:pPr>
            <a:r>
              <a:rPr lang="en-US" dirty="0"/>
              <a:t>what outcome are we looking for?</a:t>
            </a:r>
          </a:p>
          <a:p>
            <a:pPr marL="285750" indent="-285750">
              <a:buFont typeface="Arial" panose="020B0604020202020204" pitchFamily="34" charset="0"/>
              <a:buChar char="•"/>
            </a:pPr>
            <a:r>
              <a:rPr lang="en-US" dirty="0"/>
              <a:t>what are our key metrics?</a:t>
            </a:r>
            <a:br>
              <a:rPr lang="en-US" dirty="0"/>
            </a:br>
            <a:br>
              <a:rPr lang="en-US" dirty="0"/>
            </a:br>
            <a:endParaRPr lang="en-GB" dirty="0"/>
          </a:p>
        </p:txBody>
      </p:sp>
    </p:spTree>
    <p:extLst>
      <p:ext uri="{BB962C8B-B14F-4D97-AF65-F5344CB8AC3E}">
        <p14:creationId xmlns:p14="http://schemas.microsoft.com/office/powerpoint/2010/main" val="1125164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6F52C-AA74-A31D-12B0-6AAC40EC1990}"/>
              </a:ext>
            </a:extLst>
          </p:cNvPr>
          <p:cNvSpPr>
            <a:spLocks noGrp="1"/>
          </p:cNvSpPr>
          <p:nvPr>
            <p:ph type="title"/>
          </p:nvPr>
        </p:nvSpPr>
        <p:spPr/>
        <p:txBody>
          <a:bodyPr/>
          <a:lstStyle/>
          <a:p>
            <a:r>
              <a:rPr lang="en-US" dirty="0"/>
              <a:t>Assumptions and hypotheses </a:t>
            </a:r>
            <a:endParaRPr lang="en-GB" dirty="0"/>
          </a:p>
        </p:txBody>
      </p:sp>
      <p:sp>
        <p:nvSpPr>
          <p:cNvPr id="3" name="Text Placeholder 2">
            <a:extLst>
              <a:ext uri="{FF2B5EF4-FFF2-40B4-BE49-F238E27FC236}">
                <a16:creationId xmlns:a16="http://schemas.microsoft.com/office/drawing/2014/main" id="{50DB50D1-440D-9BD6-AECB-26DF0E3F8055}"/>
              </a:ext>
            </a:extLst>
          </p:cNvPr>
          <p:cNvSpPr>
            <a:spLocks noGrp="1"/>
          </p:cNvSpPr>
          <p:nvPr>
            <p:ph type="body" idx="1"/>
          </p:nvPr>
        </p:nvSpPr>
        <p:spPr/>
        <p:txBody>
          <a:bodyPr/>
          <a:lstStyle/>
          <a:p>
            <a:r>
              <a:rPr lang="en-US" dirty="0"/>
              <a:t>Once you’ve framed the problem you’re trying to solve, the next step is to identify assumptions to test. An assumption is something you believe to be true. </a:t>
            </a:r>
            <a:br>
              <a:rPr lang="en-US" dirty="0"/>
            </a:br>
            <a:br>
              <a:rPr lang="en-US" dirty="0"/>
            </a:br>
            <a:r>
              <a:rPr lang="en-US" b="1" dirty="0"/>
              <a:t>Example of an assumption:</a:t>
            </a:r>
            <a:r>
              <a:rPr lang="en-US" dirty="0"/>
              <a:t> It is realistic to expect users to trust submitting their information online, not over the phone.</a:t>
            </a:r>
            <a:br>
              <a:rPr lang="en-US" dirty="0"/>
            </a:br>
            <a:br>
              <a:rPr lang="en-US" dirty="0"/>
            </a:br>
            <a:r>
              <a:rPr lang="en-US" dirty="0"/>
              <a:t>A hypothesis then helps you to prove or disprove your assumption. You can use the following framework:</a:t>
            </a:r>
            <a:br>
              <a:rPr lang="en-US" dirty="0"/>
            </a:br>
            <a:br>
              <a:rPr lang="en-US" dirty="0"/>
            </a:br>
            <a:r>
              <a:rPr lang="en-US" b="1" dirty="0"/>
              <a:t>We believe that </a:t>
            </a:r>
            <a:r>
              <a:rPr lang="en-US" dirty="0"/>
              <a:t>= Users will be willing and able to provide information online.</a:t>
            </a:r>
            <a:br>
              <a:rPr lang="en-US" dirty="0"/>
            </a:br>
            <a:r>
              <a:rPr lang="en-US" b="1" dirty="0"/>
              <a:t>So if we </a:t>
            </a:r>
            <a:r>
              <a:rPr lang="en-US" dirty="0"/>
              <a:t>= Ask users to complete the application using our prototype.</a:t>
            </a:r>
            <a:br>
              <a:rPr lang="en-US" dirty="0"/>
            </a:br>
            <a:r>
              <a:rPr lang="en-US" b="1" dirty="0"/>
              <a:t>Then we will see </a:t>
            </a:r>
            <a:r>
              <a:rPr lang="en-US" dirty="0"/>
              <a:t>= Whether they would have the ability and confidence to </a:t>
            </a:r>
            <a:br>
              <a:rPr lang="en-US" dirty="0"/>
            </a:br>
            <a:r>
              <a:rPr lang="en-US" dirty="0"/>
              <a:t>use the digital service, or if they need additional support. </a:t>
            </a:r>
            <a:endParaRPr lang="en-GB" dirty="0"/>
          </a:p>
        </p:txBody>
      </p:sp>
    </p:spTree>
    <p:extLst>
      <p:ext uri="{BB962C8B-B14F-4D97-AF65-F5344CB8AC3E}">
        <p14:creationId xmlns:p14="http://schemas.microsoft.com/office/powerpoint/2010/main" val="2123578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953F2-893F-F09C-3B3E-4FF96586F0A4}"/>
              </a:ext>
            </a:extLst>
          </p:cNvPr>
          <p:cNvSpPr>
            <a:spLocks noGrp="1"/>
          </p:cNvSpPr>
          <p:nvPr>
            <p:ph type="title"/>
          </p:nvPr>
        </p:nvSpPr>
        <p:spPr/>
        <p:txBody>
          <a:bodyPr/>
          <a:lstStyle/>
          <a:p>
            <a:r>
              <a:rPr lang="en-US" dirty="0"/>
              <a:t>Life events </a:t>
            </a:r>
            <a:endParaRPr lang="en-GB" dirty="0"/>
          </a:p>
        </p:txBody>
      </p:sp>
      <p:sp>
        <p:nvSpPr>
          <p:cNvPr id="3" name="Text Placeholder 2">
            <a:extLst>
              <a:ext uri="{FF2B5EF4-FFF2-40B4-BE49-F238E27FC236}">
                <a16:creationId xmlns:a16="http://schemas.microsoft.com/office/drawing/2014/main" id="{8C4D1B31-314A-A12A-E7CA-3B11C8CC47FF}"/>
              </a:ext>
            </a:extLst>
          </p:cNvPr>
          <p:cNvSpPr>
            <a:spLocks noGrp="1"/>
          </p:cNvSpPr>
          <p:nvPr>
            <p:ph type="body" idx="1"/>
          </p:nvPr>
        </p:nvSpPr>
        <p:spPr>
          <a:xfrm>
            <a:off x="381158" y="1120724"/>
            <a:ext cx="7306765" cy="3831526"/>
          </a:xfrm>
        </p:spPr>
        <p:txBody>
          <a:bodyPr/>
          <a:lstStyle/>
          <a:p>
            <a:r>
              <a:rPr lang="en-US" dirty="0"/>
              <a:t>Life events are an approach to designing services to meet people’s needs. Think of these as trigger points for a user journey or the underlying problem that you’re trying to solve. They are the </a:t>
            </a:r>
            <a:r>
              <a:rPr lang="en-US" b="1" dirty="0"/>
              <a:t>reason</a:t>
            </a:r>
            <a:r>
              <a:rPr lang="en-US" dirty="0"/>
              <a:t> people interact with your council.</a:t>
            </a:r>
          </a:p>
          <a:p>
            <a:endParaRPr lang="en-US" dirty="0"/>
          </a:p>
          <a:p>
            <a:r>
              <a:rPr lang="en-US" dirty="0"/>
              <a:t>Do user research to understand life events. This will help you understand what users do, think and feel in certain situations. This includes understanding emotional and user needs. </a:t>
            </a:r>
          </a:p>
          <a:p>
            <a:endParaRPr lang="en-US" dirty="0"/>
          </a:p>
          <a:p>
            <a:r>
              <a:rPr lang="en-US" dirty="0"/>
              <a:t>Life events include:</a:t>
            </a:r>
          </a:p>
          <a:p>
            <a:endParaRPr lang="en-US" sz="1000" dirty="0"/>
          </a:p>
          <a:p>
            <a:pPr marL="285750" indent="-285750">
              <a:buFont typeface="Arial" panose="020B0604020202020204" pitchFamily="34" charset="0"/>
              <a:buChar char="•"/>
            </a:pPr>
            <a:r>
              <a:rPr lang="en-GB" dirty="0"/>
              <a:t>having children and adopting </a:t>
            </a:r>
          </a:p>
          <a:p>
            <a:pPr marL="285750" indent="-285750">
              <a:buFont typeface="Arial" panose="020B0604020202020204" pitchFamily="34" charset="0"/>
              <a:buChar char="•"/>
            </a:pPr>
            <a:r>
              <a:rPr lang="en-GB" dirty="0"/>
              <a:t>going through a bereavement </a:t>
            </a:r>
          </a:p>
          <a:p>
            <a:pPr marL="285750" indent="-285750">
              <a:buFont typeface="Arial" panose="020B0604020202020204" pitchFamily="34" charset="0"/>
              <a:buChar char="•"/>
            </a:pPr>
            <a:r>
              <a:rPr lang="en-GB" dirty="0"/>
              <a:t>finding a job</a:t>
            </a:r>
          </a:p>
        </p:txBody>
      </p:sp>
      <p:pic>
        <p:nvPicPr>
          <p:cNvPr id="5" name="Picture 4">
            <a:extLst>
              <a:ext uri="{FF2B5EF4-FFF2-40B4-BE49-F238E27FC236}">
                <a16:creationId xmlns:a16="http://schemas.microsoft.com/office/drawing/2014/main" id="{B8D85EDC-5382-2CB2-E1A9-D3580EFD6BA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611793" y="947227"/>
            <a:ext cx="1535313" cy="4188278"/>
          </a:xfrm>
          <a:prstGeom prst="rect">
            <a:avLst/>
          </a:prstGeom>
        </p:spPr>
      </p:pic>
    </p:spTree>
    <p:extLst>
      <p:ext uri="{BB962C8B-B14F-4D97-AF65-F5344CB8AC3E}">
        <p14:creationId xmlns:p14="http://schemas.microsoft.com/office/powerpoint/2010/main" val="2018298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AEFF1-537C-776D-B33C-BBD9C5557388}"/>
              </a:ext>
            </a:extLst>
          </p:cNvPr>
          <p:cNvSpPr>
            <a:spLocks noGrp="1"/>
          </p:cNvSpPr>
          <p:nvPr>
            <p:ph type="title"/>
          </p:nvPr>
        </p:nvSpPr>
        <p:spPr/>
        <p:txBody>
          <a:bodyPr/>
          <a:lstStyle/>
          <a:p>
            <a:r>
              <a:rPr lang="en-GB" dirty="0"/>
              <a:t>Service patterns</a:t>
            </a:r>
            <a:endParaRPr lang="en-US" dirty="0"/>
          </a:p>
        </p:txBody>
      </p:sp>
      <p:sp>
        <p:nvSpPr>
          <p:cNvPr id="3" name="Text Placeholder 2">
            <a:extLst>
              <a:ext uri="{FF2B5EF4-FFF2-40B4-BE49-F238E27FC236}">
                <a16:creationId xmlns:a16="http://schemas.microsoft.com/office/drawing/2014/main" id="{926EC2EA-DFB5-BE06-897C-1FAD6ACD4ECF}"/>
              </a:ext>
            </a:extLst>
          </p:cNvPr>
          <p:cNvSpPr>
            <a:spLocks noGrp="1"/>
          </p:cNvSpPr>
          <p:nvPr>
            <p:ph type="body" idx="1"/>
          </p:nvPr>
        </p:nvSpPr>
        <p:spPr>
          <a:xfrm>
            <a:off x="381159" y="1120724"/>
            <a:ext cx="5354624" cy="3831526"/>
          </a:xfrm>
        </p:spPr>
        <p:txBody>
          <a:bodyPr/>
          <a:lstStyle/>
          <a:p>
            <a:r>
              <a:rPr lang="en-US"/>
              <a:t>Services tend to have common patterns. For example, ‘Registering a birth’ and ‘Applying for a school place’ sound like very different services. But many services share similar building blocks. These might include registering, applying, tracking or booking something. </a:t>
            </a:r>
            <a:br>
              <a:rPr lang="en-US"/>
            </a:br>
            <a:br>
              <a:rPr lang="en-US"/>
            </a:br>
            <a:r>
              <a:rPr lang="en-US"/>
              <a:t>‘Registering’ is one step which will be similar in many end-to-end services. You can then identify design patterns for how users will interact with that step. This could be the kinds of questions users are asked. Or, how design elements are used, such as buttons or forms. </a:t>
            </a:r>
          </a:p>
          <a:p>
            <a:endParaRPr lang="en-GB"/>
          </a:p>
        </p:txBody>
      </p:sp>
      <p:pic>
        <p:nvPicPr>
          <p:cNvPr id="5" name="Picture 4">
            <a:extLst>
              <a:ext uri="{FF2B5EF4-FFF2-40B4-BE49-F238E27FC236}">
                <a16:creationId xmlns:a16="http://schemas.microsoft.com/office/drawing/2014/main" id="{914599E3-290C-23F0-B0CB-917780A5F4C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084325" y="1207775"/>
            <a:ext cx="2933561" cy="3803469"/>
          </a:xfrm>
          <a:prstGeom prst="rect">
            <a:avLst/>
          </a:prstGeom>
        </p:spPr>
      </p:pic>
    </p:spTree>
    <p:extLst>
      <p:ext uri="{BB962C8B-B14F-4D97-AF65-F5344CB8AC3E}">
        <p14:creationId xmlns:p14="http://schemas.microsoft.com/office/powerpoint/2010/main" val="2132082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AEFF1-537C-776D-B33C-BBD9C5557388}"/>
              </a:ext>
            </a:extLst>
          </p:cNvPr>
          <p:cNvSpPr>
            <a:spLocks noGrp="1"/>
          </p:cNvSpPr>
          <p:nvPr>
            <p:ph type="title"/>
          </p:nvPr>
        </p:nvSpPr>
        <p:spPr/>
        <p:txBody>
          <a:bodyPr/>
          <a:lstStyle/>
          <a:p>
            <a:r>
              <a:rPr lang="en-GB" dirty="0"/>
              <a:t>Naming services </a:t>
            </a:r>
            <a:endParaRPr lang="en-US" dirty="0"/>
          </a:p>
        </p:txBody>
      </p:sp>
      <p:sp>
        <p:nvSpPr>
          <p:cNvPr id="3" name="Text Placeholder 2">
            <a:extLst>
              <a:ext uri="{FF2B5EF4-FFF2-40B4-BE49-F238E27FC236}">
                <a16:creationId xmlns:a16="http://schemas.microsoft.com/office/drawing/2014/main" id="{926EC2EA-DFB5-BE06-897C-1FAD6ACD4ECF}"/>
              </a:ext>
            </a:extLst>
          </p:cNvPr>
          <p:cNvSpPr>
            <a:spLocks noGrp="1"/>
          </p:cNvSpPr>
          <p:nvPr>
            <p:ph type="body" idx="1"/>
          </p:nvPr>
        </p:nvSpPr>
        <p:spPr>
          <a:xfrm>
            <a:off x="381159" y="1120724"/>
            <a:ext cx="7929558" cy="3831526"/>
          </a:xfrm>
        </p:spPr>
        <p:txBody>
          <a:bodyPr/>
          <a:lstStyle/>
          <a:p>
            <a:r>
              <a:rPr lang="en-GB" dirty="0"/>
              <a:t>When naming a service, think about the words your users will be using. This will make it easier for users to find and use your service online. </a:t>
            </a:r>
            <a:br>
              <a:rPr lang="en-GB" dirty="0"/>
            </a:br>
            <a:br>
              <a:rPr lang="en-GB" dirty="0"/>
            </a:br>
            <a:r>
              <a:rPr lang="en-GB" dirty="0"/>
              <a:t>Good service names are usually based around a verb, or a ‘doing’ word. This should be what the user is trying to do. </a:t>
            </a:r>
            <a:br>
              <a:rPr lang="en-GB" dirty="0"/>
            </a:br>
            <a:endParaRPr lang="en-GB" dirty="0"/>
          </a:p>
          <a:p>
            <a:r>
              <a:rPr lang="en-GB" b="1" dirty="0"/>
              <a:t>Do: </a:t>
            </a:r>
            <a:r>
              <a:rPr lang="en-GB" dirty="0"/>
              <a:t>user research and use search data, such as Google Analytics, to name your service. If your team has a user researcher or content designer, work closely with both. A good example of a service name is ‘Renew your bus pass’. </a:t>
            </a:r>
            <a:br>
              <a:rPr lang="en-GB" dirty="0"/>
            </a:br>
            <a:br>
              <a:rPr lang="en-GB" dirty="0"/>
            </a:br>
            <a:r>
              <a:rPr lang="en-GB" b="1" dirty="0"/>
              <a:t>Do not: </a:t>
            </a:r>
            <a:r>
              <a:rPr lang="en-GB" dirty="0"/>
              <a:t>name your service using internal language, such as the name of a product team or department. Avoid using acronyms, as the user will not know what this means. A bad example of a service name is ‘LAE Portal’. </a:t>
            </a:r>
          </a:p>
          <a:p>
            <a:br>
              <a:rPr lang="en-GB" dirty="0"/>
            </a:br>
            <a:br>
              <a:rPr lang="en-GB" dirty="0"/>
            </a:br>
            <a:br>
              <a:rPr lang="en-GB" dirty="0"/>
            </a:br>
            <a:br>
              <a:rPr lang="en-GB" dirty="0"/>
            </a:br>
            <a:endParaRPr lang="en-GB" dirty="0"/>
          </a:p>
        </p:txBody>
      </p:sp>
    </p:spTree>
    <p:extLst>
      <p:ext uri="{BB962C8B-B14F-4D97-AF65-F5344CB8AC3E}">
        <p14:creationId xmlns:p14="http://schemas.microsoft.com/office/powerpoint/2010/main" val="16637932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58DBF9F-76B4-2C4F-388E-66C6EB592D9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232501" y="1251482"/>
            <a:ext cx="2910556" cy="2590474"/>
          </a:xfrm>
          <a:prstGeom prst="rect">
            <a:avLst/>
          </a:prstGeom>
        </p:spPr>
      </p:pic>
      <p:sp>
        <p:nvSpPr>
          <p:cNvPr id="2" name="Title 1">
            <a:extLst>
              <a:ext uri="{FF2B5EF4-FFF2-40B4-BE49-F238E27FC236}">
                <a16:creationId xmlns:a16="http://schemas.microsoft.com/office/drawing/2014/main" id="{7BDAEFF1-537C-776D-B33C-BBD9C5557388}"/>
              </a:ext>
            </a:extLst>
          </p:cNvPr>
          <p:cNvSpPr>
            <a:spLocks noGrp="1"/>
          </p:cNvSpPr>
          <p:nvPr>
            <p:ph type="title"/>
          </p:nvPr>
        </p:nvSpPr>
        <p:spPr/>
        <p:txBody>
          <a:bodyPr/>
          <a:lstStyle/>
          <a:p>
            <a:r>
              <a:rPr lang="en-GB" dirty="0"/>
              <a:t>Stakeholder mapping in service design</a:t>
            </a:r>
            <a:endParaRPr lang="en-US" dirty="0"/>
          </a:p>
        </p:txBody>
      </p:sp>
      <p:sp>
        <p:nvSpPr>
          <p:cNvPr id="3" name="Text Placeholder 2">
            <a:extLst>
              <a:ext uri="{FF2B5EF4-FFF2-40B4-BE49-F238E27FC236}">
                <a16:creationId xmlns:a16="http://schemas.microsoft.com/office/drawing/2014/main" id="{926EC2EA-DFB5-BE06-897C-1FAD6ACD4ECF}"/>
              </a:ext>
            </a:extLst>
          </p:cNvPr>
          <p:cNvSpPr>
            <a:spLocks noGrp="1"/>
          </p:cNvSpPr>
          <p:nvPr>
            <p:ph type="body" idx="1"/>
          </p:nvPr>
        </p:nvSpPr>
        <p:spPr>
          <a:xfrm>
            <a:off x="381158" y="1120724"/>
            <a:ext cx="5953274" cy="3831526"/>
          </a:xfrm>
        </p:spPr>
        <p:txBody>
          <a:bodyPr/>
          <a:lstStyle/>
          <a:p>
            <a:r>
              <a:rPr lang="en-GB" dirty="0">
                <a:solidFill>
                  <a:schemeClr val="tx1"/>
                </a:solidFill>
              </a:rPr>
              <a:t>Stakeholder mapping brings your team together.  Map what you know about your stakeholders and their interests. This helps you make sure you have the right voices in the room and think about how you involve them in the project. </a:t>
            </a:r>
            <a:br>
              <a:rPr lang="en-GB" dirty="0">
                <a:solidFill>
                  <a:schemeClr val="tx1"/>
                </a:solidFill>
              </a:rPr>
            </a:br>
            <a:br>
              <a:rPr lang="en-GB" dirty="0"/>
            </a:br>
            <a:r>
              <a:rPr lang="en-GB" dirty="0">
                <a:solidFill>
                  <a:schemeClr val="tx1"/>
                </a:solidFill>
              </a:rPr>
              <a:t>Maps can be based on different criteria. The ‘power and influence’ version is popular. But you could base it on expertise, relationship, attitude, sentiment, relevance and more. </a:t>
            </a:r>
            <a:br>
              <a:rPr lang="en-GB" dirty="0">
                <a:solidFill>
                  <a:schemeClr val="tx1"/>
                </a:solidFill>
              </a:rPr>
            </a:br>
            <a:br>
              <a:rPr lang="en-GB" dirty="0">
                <a:solidFill>
                  <a:schemeClr val="tx1"/>
                </a:solidFill>
              </a:rPr>
            </a:br>
            <a:r>
              <a:rPr lang="en-GB" dirty="0">
                <a:solidFill>
                  <a:schemeClr val="tx1"/>
                </a:solidFill>
              </a:rPr>
              <a:t>Stakeholders can make or break a project, so it’s important to manage expectations and communicate clearly with them.</a:t>
            </a:r>
          </a:p>
          <a:p>
            <a:br>
              <a:rPr lang="en-GB" dirty="0"/>
            </a:br>
            <a:br>
              <a:rPr lang="en-GB" dirty="0"/>
            </a:br>
            <a:br>
              <a:rPr lang="en-GB" dirty="0"/>
            </a:br>
            <a:br>
              <a:rPr lang="en-GB" dirty="0"/>
            </a:br>
            <a:endParaRPr lang="en-GB" dirty="0"/>
          </a:p>
        </p:txBody>
      </p:sp>
    </p:spTree>
    <p:extLst>
      <p:ext uri="{BB962C8B-B14F-4D97-AF65-F5344CB8AC3E}">
        <p14:creationId xmlns:p14="http://schemas.microsoft.com/office/powerpoint/2010/main" val="34036253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CEFD0-097F-169A-93DD-A21D6910080D}"/>
              </a:ext>
            </a:extLst>
          </p:cNvPr>
          <p:cNvSpPr>
            <a:spLocks noGrp="1"/>
          </p:cNvSpPr>
          <p:nvPr>
            <p:ph type="title"/>
          </p:nvPr>
        </p:nvSpPr>
        <p:spPr/>
        <p:txBody>
          <a:bodyPr/>
          <a:lstStyle/>
          <a:p>
            <a:r>
              <a:rPr lang="en-GB" dirty="0"/>
              <a:t>Mapping </a:t>
            </a:r>
            <a:endParaRPr lang="en-US" dirty="0"/>
          </a:p>
        </p:txBody>
      </p:sp>
    </p:spTree>
    <p:extLst>
      <p:ext uri="{BB962C8B-B14F-4D97-AF65-F5344CB8AC3E}">
        <p14:creationId xmlns:p14="http://schemas.microsoft.com/office/powerpoint/2010/main" val="31169898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08100-AA8B-E9D6-12D5-9D34FD6C02B9}"/>
              </a:ext>
            </a:extLst>
          </p:cNvPr>
          <p:cNvSpPr>
            <a:spLocks noGrp="1"/>
          </p:cNvSpPr>
          <p:nvPr>
            <p:ph type="title"/>
          </p:nvPr>
        </p:nvSpPr>
        <p:spPr/>
        <p:txBody>
          <a:bodyPr/>
          <a:lstStyle/>
          <a:p>
            <a:r>
              <a:rPr lang="en-GB" dirty="0"/>
              <a:t>What do we mean by mapping?  </a:t>
            </a:r>
          </a:p>
        </p:txBody>
      </p:sp>
      <p:sp>
        <p:nvSpPr>
          <p:cNvPr id="3" name="Text Placeholder 2">
            <a:extLst>
              <a:ext uri="{FF2B5EF4-FFF2-40B4-BE49-F238E27FC236}">
                <a16:creationId xmlns:a16="http://schemas.microsoft.com/office/drawing/2014/main" id="{05346894-D331-1B3A-868E-74BB10836DB7}"/>
              </a:ext>
            </a:extLst>
          </p:cNvPr>
          <p:cNvSpPr>
            <a:spLocks noGrp="1"/>
          </p:cNvSpPr>
          <p:nvPr>
            <p:ph type="body" idx="1"/>
          </p:nvPr>
        </p:nvSpPr>
        <p:spPr/>
        <p:txBody>
          <a:bodyPr/>
          <a:lstStyle/>
          <a:p>
            <a:r>
              <a:rPr lang="en-GB" dirty="0">
                <a:solidFill>
                  <a:srgbClr val="242424"/>
                </a:solidFill>
              </a:rPr>
              <a:t>Service designers use maps to make sense of the context they are working in. </a:t>
            </a:r>
            <a:r>
              <a:rPr lang="en-GB" dirty="0">
                <a:solidFill>
                  <a:srgbClr val="0B0C0C"/>
                </a:solidFill>
              </a:rPr>
              <a:t>Mapping a user's whole problem helps make sure the team build the right service for users. </a:t>
            </a:r>
            <a:endParaRPr lang="en-US" dirty="0">
              <a:solidFill>
                <a:srgbClr val="000000"/>
              </a:solidFill>
            </a:endParaRPr>
          </a:p>
          <a:p>
            <a:endParaRPr lang="en-GB" dirty="0">
              <a:solidFill>
                <a:srgbClr val="0B0C0C"/>
              </a:solidFill>
            </a:endParaRPr>
          </a:p>
          <a:p>
            <a:r>
              <a:rPr lang="en-GB" dirty="0">
                <a:solidFill>
                  <a:schemeClr val="tx1"/>
                </a:solidFill>
              </a:rPr>
              <a:t>To better understand what </a:t>
            </a:r>
            <a:r>
              <a:rPr lang="en-GB" dirty="0">
                <a:solidFill>
                  <a:schemeClr val="tx1"/>
                </a:solidFill>
                <a:cs typeface="Arial"/>
              </a:rPr>
              <a:t>a user is going through, </a:t>
            </a:r>
            <a:r>
              <a:rPr lang="en-GB" dirty="0">
                <a:solidFill>
                  <a:schemeClr val="tx1"/>
                </a:solidFill>
              </a:rPr>
              <a:t>teams </a:t>
            </a:r>
            <a:r>
              <a:rPr lang="en-GB" dirty="0">
                <a:solidFill>
                  <a:schemeClr val="tx1"/>
                </a:solidFill>
                <a:cs typeface="Arial"/>
              </a:rPr>
              <a:t>can look at </a:t>
            </a:r>
            <a:r>
              <a:rPr lang="en-GB" dirty="0">
                <a:solidFill>
                  <a:schemeClr val="tx1"/>
                </a:solidFill>
              </a:rPr>
              <a:t>their overall journey, instead of just focusing on specific details. </a:t>
            </a:r>
            <a:br>
              <a:rPr lang="en-GB" dirty="0">
                <a:cs typeface="Arial"/>
              </a:rPr>
            </a:br>
            <a:endParaRPr lang="en-US" dirty="0">
              <a:solidFill>
                <a:schemeClr val="tx1"/>
              </a:solidFill>
            </a:endParaRPr>
          </a:p>
          <a:p>
            <a:r>
              <a:rPr lang="en-GB" dirty="0">
                <a:solidFill>
                  <a:schemeClr val="tx1"/>
                </a:solidFill>
                <a:cs typeface="Arial"/>
              </a:rPr>
              <a:t>In this context, a map is a visual tool that shows how different pieces of information or ideas are connected. </a:t>
            </a:r>
          </a:p>
          <a:p>
            <a:endParaRPr lang="en-GB" dirty="0">
              <a:solidFill>
                <a:schemeClr val="tx1"/>
              </a:solidFill>
              <a:cs typeface="Arial"/>
            </a:endParaRPr>
          </a:p>
          <a:p>
            <a:r>
              <a:rPr lang="en-GB" dirty="0">
                <a:solidFill>
                  <a:schemeClr val="tx1"/>
                </a:solidFill>
                <a:cs typeface="Arial"/>
              </a:rPr>
              <a:t>There's no single definition for a map in service design, but it's generally a way to represent the relationships between data or ideas.</a:t>
            </a:r>
            <a:endParaRPr lang="en-GB" dirty="0">
              <a:solidFill>
                <a:schemeClr val="tx1"/>
              </a:solidFill>
            </a:endParaRPr>
          </a:p>
          <a:p>
            <a:endParaRPr lang="en-GB" dirty="0">
              <a:cs typeface="Arial"/>
            </a:endParaRPr>
          </a:p>
          <a:p>
            <a:endParaRPr lang="en-GB" dirty="0">
              <a:solidFill>
                <a:srgbClr val="242424"/>
              </a:solidFill>
            </a:endParaRPr>
          </a:p>
          <a:p>
            <a:endParaRPr lang="en-GB" dirty="0">
              <a:solidFill>
                <a:srgbClr val="0B0C0C"/>
              </a:solidFill>
              <a:cs typeface="Arial"/>
            </a:endParaRPr>
          </a:p>
        </p:txBody>
      </p:sp>
    </p:spTree>
    <p:extLst>
      <p:ext uri="{BB962C8B-B14F-4D97-AF65-F5344CB8AC3E}">
        <p14:creationId xmlns:p14="http://schemas.microsoft.com/office/powerpoint/2010/main" val="7175949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08100-AA8B-E9D6-12D5-9D34FD6C02B9}"/>
              </a:ext>
            </a:extLst>
          </p:cNvPr>
          <p:cNvSpPr>
            <a:spLocks noGrp="1"/>
          </p:cNvSpPr>
          <p:nvPr>
            <p:ph type="title"/>
          </p:nvPr>
        </p:nvSpPr>
        <p:spPr/>
        <p:txBody>
          <a:bodyPr/>
          <a:lstStyle/>
          <a:p>
            <a:r>
              <a:rPr lang="en-GB" dirty="0"/>
              <a:t>Why service designers use maps </a:t>
            </a:r>
          </a:p>
        </p:txBody>
      </p:sp>
      <p:sp>
        <p:nvSpPr>
          <p:cNvPr id="3" name="Text Placeholder 2">
            <a:extLst>
              <a:ext uri="{FF2B5EF4-FFF2-40B4-BE49-F238E27FC236}">
                <a16:creationId xmlns:a16="http://schemas.microsoft.com/office/drawing/2014/main" id="{05346894-D331-1B3A-868E-74BB10836DB7}"/>
              </a:ext>
            </a:extLst>
          </p:cNvPr>
          <p:cNvSpPr>
            <a:spLocks noGrp="1"/>
          </p:cNvSpPr>
          <p:nvPr>
            <p:ph type="body" idx="1"/>
          </p:nvPr>
        </p:nvSpPr>
        <p:spPr/>
        <p:txBody>
          <a:bodyPr/>
          <a:lstStyle/>
          <a:p>
            <a:r>
              <a:rPr lang="en-GB" dirty="0">
                <a:solidFill>
                  <a:srgbClr val="242424"/>
                </a:solidFill>
              </a:rPr>
              <a:t>Maps are great for starting conversations. They can help the team and stakeholders to understand interactions with a service across touchpoints over time. Maps can be used as a research tool, for planning and operating services, and for storytelling.</a:t>
            </a:r>
            <a:endParaRPr lang="en-US" dirty="0">
              <a:solidFill>
                <a:srgbClr val="000000"/>
              </a:solidFill>
            </a:endParaRPr>
          </a:p>
          <a:p>
            <a:endParaRPr lang="en-GB" dirty="0">
              <a:solidFill>
                <a:srgbClr val="242424"/>
              </a:solidFill>
            </a:endParaRPr>
          </a:p>
          <a:p>
            <a:r>
              <a:rPr lang="en-GB" dirty="0">
                <a:solidFill>
                  <a:srgbClr val="0B0C0C"/>
                </a:solidFill>
                <a:cs typeface="Arial"/>
              </a:rPr>
              <a:t>A touchpoint is a moment of interaction between the service user and the service provider. </a:t>
            </a:r>
          </a:p>
          <a:p>
            <a:endParaRPr lang="en-GB" dirty="0">
              <a:solidFill>
                <a:srgbClr val="0B0C0C"/>
              </a:solidFill>
              <a:cs typeface="Arial"/>
            </a:endParaRPr>
          </a:p>
          <a:p>
            <a:r>
              <a:rPr lang="en-GB" dirty="0">
                <a:solidFill>
                  <a:srgbClr val="0B0C0C"/>
                </a:solidFill>
                <a:cs typeface="Arial"/>
              </a:rPr>
              <a:t>An example of a touchpoint for a user paying their council tax could be:</a:t>
            </a:r>
          </a:p>
          <a:p>
            <a:endParaRPr lang="en-GB" dirty="0">
              <a:cs typeface="Arial"/>
            </a:endParaRPr>
          </a:p>
          <a:p>
            <a:pPr marL="285750" indent="-285750">
              <a:buChar char="•"/>
            </a:pPr>
            <a:r>
              <a:rPr lang="en-GB" dirty="0">
                <a:solidFill>
                  <a:srgbClr val="0B0C0C"/>
                </a:solidFill>
                <a:cs typeface="Arial"/>
              </a:rPr>
              <a:t>receiving a council tax bill, physical or digital </a:t>
            </a:r>
          </a:p>
          <a:p>
            <a:pPr marL="285750" indent="-285750">
              <a:buChar char="•"/>
            </a:pPr>
            <a:r>
              <a:rPr lang="en-GB" dirty="0">
                <a:solidFill>
                  <a:srgbClr val="0B0C0C"/>
                </a:solidFill>
                <a:cs typeface="Arial"/>
              </a:rPr>
              <a:t>visiting Citizens Advice for help applying for a council tax discount</a:t>
            </a:r>
          </a:p>
          <a:p>
            <a:pPr marL="285750" indent="-285750">
              <a:buChar char="•"/>
            </a:pPr>
            <a:r>
              <a:rPr lang="en-GB" dirty="0">
                <a:solidFill>
                  <a:srgbClr val="0B0C0C"/>
                </a:solidFill>
                <a:cs typeface="Arial"/>
              </a:rPr>
              <a:t>paying the bill online</a:t>
            </a:r>
            <a:endParaRPr lang="en-GB" dirty="0"/>
          </a:p>
          <a:p>
            <a:endParaRPr lang="en-GB" dirty="0">
              <a:solidFill>
                <a:srgbClr val="0B0C0C"/>
              </a:solidFill>
              <a:cs typeface="Arial"/>
            </a:endParaRPr>
          </a:p>
        </p:txBody>
      </p:sp>
    </p:spTree>
    <p:extLst>
      <p:ext uri="{BB962C8B-B14F-4D97-AF65-F5344CB8AC3E}">
        <p14:creationId xmlns:p14="http://schemas.microsoft.com/office/powerpoint/2010/main" val="1625831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DF2A0-A7ED-ADC6-6453-B6DDA9D5777D}"/>
              </a:ext>
            </a:extLst>
          </p:cNvPr>
          <p:cNvSpPr>
            <a:spLocks noGrp="1"/>
          </p:cNvSpPr>
          <p:nvPr>
            <p:ph type="title"/>
          </p:nvPr>
        </p:nvSpPr>
        <p:spPr/>
        <p:txBody>
          <a:bodyPr/>
          <a:lstStyle/>
          <a:p>
            <a:r>
              <a:rPr lang="en-US" dirty="0"/>
              <a:t>Who should read this overview?</a:t>
            </a:r>
            <a:endParaRPr lang="en-GB" dirty="0"/>
          </a:p>
        </p:txBody>
      </p:sp>
      <p:sp>
        <p:nvSpPr>
          <p:cNvPr id="3" name="Text Placeholder 2">
            <a:extLst>
              <a:ext uri="{FF2B5EF4-FFF2-40B4-BE49-F238E27FC236}">
                <a16:creationId xmlns:a16="http://schemas.microsoft.com/office/drawing/2014/main" id="{E1A7D46C-B8B4-34EB-48A3-BB0DD314785C}"/>
              </a:ext>
            </a:extLst>
          </p:cNvPr>
          <p:cNvSpPr>
            <a:spLocks noGrp="1"/>
          </p:cNvSpPr>
          <p:nvPr>
            <p:ph type="body" idx="1"/>
          </p:nvPr>
        </p:nvSpPr>
        <p:spPr/>
        <p:txBody>
          <a:bodyPr/>
          <a:lstStyle/>
          <a:p>
            <a:r>
              <a:rPr lang="en-US" dirty="0"/>
              <a:t>Anyone who is interested in learning about how service design can benefit your work.</a:t>
            </a:r>
          </a:p>
          <a:p>
            <a:endParaRPr lang="en-US" dirty="0"/>
          </a:p>
          <a:p>
            <a:r>
              <a:rPr lang="en-US" dirty="0"/>
              <a:t>For example, perhaps you’re involved in redesigning a product or service and want to be make sure it is user-</a:t>
            </a:r>
            <a:r>
              <a:rPr lang="en-GB" dirty="0"/>
              <a:t>centred</a:t>
            </a:r>
            <a:r>
              <a:rPr lang="en-US" dirty="0"/>
              <a:t>. Or perhaps you need to work with different teams and stakeholders, and you want to work out how these pieces fit together. </a:t>
            </a:r>
          </a:p>
          <a:p>
            <a:endParaRPr lang="en-US" dirty="0"/>
          </a:p>
          <a:p>
            <a:r>
              <a:rPr lang="en-US" dirty="0"/>
              <a:t>It will also help you work with service designers more effectively. </a:t>
            </a:r>
          </a:p>
          <a:p>
            <a:endParaRPr lang="en-US" dirty="0"/>
          </a:p>
          <a:p>
            <a:endParaRPr lang="en-US" dirty="0"/>
          </a:p>
          <a:p>
            <a:endParaRPr lang="en-GB" dirty="0"/>
          </a:p>
        </p:txBody>
      </p:sp>
    </p:spTree>
    <p:extLst>
      <p:ext uri="{BB962C8B-B14F-4D97-AF65-F5344CB8AC3E}">
        <p14:creationId xmlns:p14="http://schemas.microsoft.com/office/powerpoint/2010/main" val="35047862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08100-AA8B-E9D6-12D5-9D34FD6C02B9}"/>
              </a:ext>
            </a:extLst>
          </p:cNvPr>
          <p:cNvSpPr>
            <a:spLocks noGrp="1"/>
          </p:cNvSpPr>
          <p:nvPr>
            <p:ph type="title"/>
          </p:nvPr>
        </p:nvSpPr>
        <p:spPr/>
        <p:txBody>
          <a:bodyPr/>
          <a:lstStyle/>
          <a:p>
            <a:r>
              <a:rPr lang="en-GB" dirty="0"/>
              <a:t>Experience map </a:t>
            </a:r>
          </a:p>
        </p:txBody>
      </p:sp>
      <p:sp>
        <p:nvSpPr>
          <p:cNvPr id="3" name="Text Placeholder 2">
            <a:extLst>
              <a:ext uri="{FF2B5EF4-FFF2-40B4-BE49-F238E27FC236}">
                <a16:creationId xmlns:a16="http://schemas.microsoft.com/office/drawing/2014/main" id="{05346894-D331-1B3A-868E-74BB10836DB7}"/>
              </a:ext>
            </a:extLst>
          </p:cNvPr>
          <p:cNvSpPr>
            <a:spLocks noGrp="1"/>
          </p:cNvSpPr>
          <p:nvPr>
            <p:ph type="body" idx="1"/>
          </p:nvPr>
        </p:nvSpPr>
        <p:spPr>
          <a:xfrm>
            <a:off x="381158" y="1120724"/>
            <a:ext cx="8360514" cy="3831526"/>
          </a:xfrm>
        </p:spPr>
        <p:txBody>
          <a:bodyPr/>
          <a:lstStyle/>
          <a:p>
            <a:r>
              <a:rPr lang="en-GB"/>
              <a:t>An experience map is focussed on understanding and capturing </a:t>
            </a:r>
            <a:r>
              <a:rPr lang="en-GB" b="1"/>
              <a:t>emotive feedback</a:t>
            </a:r>
            <a:r>
              <a:rPr lang="en-GB"/>
              <a:t>. This is what people are doing, as well as thinking and feeling.</a:t>
            </a:r>
            <a:br>
              <a:rPr lang="en-GB"/>
            </a:br>
            <a:endParaRPr lang="en-US"/>
          </a:p>
          <a:p>
            <a:r>
              <a:rPr lang="en-US"/>
              <a:t>A good experience map shows both the good and bad parts of an experience people have in a service, from start to finish. It includes what people expect before doing something and how they feel about the experience afterwards.</a:t>
            </a:r>
            <a:br>
              <a:rPr lang="en-GB"/>
            </a:br>
            <a:endParaRPr lang="en-GB"/>
          </a:p>
          <a:p>
            <a:r>
              <a:rPr lang="en-GB"/>
              <a:t>Experience mapping is a good way to creatively map research insights. As well as to identify opportunities for creating a better, more consistent experience for service users. </a:t>
            </a:r>
          </a:p>
          <a:p>
            <a:endParaRPr lang="en-GB"/>
          </a:p>
        </p:txBody>
      </p:sp>
    </p:spTree>
    <p:extLst>
      <p:ext uri="{BB962C8B-B14F-4D97-AF65-F5344CB8AC3E}">
        <p14:creationId xmlns:p14="http://schemas.microsoft.com/office/powerpoint/2010/main" val="14310102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08100-AA8B-E9D6-12D5-9D34FD6C02B9}"/>
              </a:ext>
            </a:extLst>
          </p:cNvPr>
          <p:cNvSpPr>
            <a:spLocks noGrp="1"/>
          </p:cNvSpPr>
          <p:nvPr>
            <p:ph type="title"/>
          </p:nvPr>
        </p:nvSpPr>
        <p:spPr/>
        <p:txBody>
          <a:bodyPr/>
          <a:lstStyle/>
          <a:p>
            <a:r>
              <a:rPr lang="en-GB" dirty="0"/>
              <a:t>User journey map</a:t>
            </a:r>
            <a:endParaRPr lang="en-US" dirty="0"/>
          </a:p>
        </p:txBody>
      </p:sp>
      <p:sp>
        <p:nvSpPr>
          <p:cNvPr id="3" name="Text Placeholder 2">
            <a:extLst>
              <a:ext uri="{FF2B5EF4-FFF2-40B4-BE49-F238E27FC236}">
                <a16:creationId xmlns:a16="http://schemas.microsoft.com/office/drawing/2014/main" id="{05346894-D331-1B3A-868E-74BB10836DB7}"/>
              </a:ext>
            </a:extLst>
          </p:cNvPr>
          <p:cNvSpPr>
            <a:spLocks noGrp="1"/>
          </p:cNvSpPr>
          <p:nvPr>
            <p:ph type="body" idx="1"/>
          </p:nvPr>
        </p:nvSpPr>
        <p:spPr>
          <a:xfrm>
            <a:off x="381159" y="1120724"/>
            <a:ext cx="4861894" cy="3831526"/>
          </a:xfrm>
        </p:spPr>
        <p:txBody>
          <a:bodyPr/>
          <a:lstStyle/>
          <a:p>
            <a:r>
              <a:rPr lang="en-GB" dirty="0"/>
              <a:t>A user journey map is </a:t>
            </a:r>
            <a:r>
              <a:rPr lang="en-GB" b="1" dirty="0"/>
              <a:t>not </a:t>
            </a:r>
            <a:r>
              <a:rPr lang="en-GB" dirty="0"/>
              <a:t>just about capturing feelings. It's more like a detailed guide to how a whole service works, or a part of it. </a:t>
            </a:r>
            <a:br>
              <a:rPr lang="en-GB" dirty="0"/>
            </a:br>
            <a:br>
              <a:rPr lang="en-GB" dirty="0"/>
            </a:br>
            <a:r>
              <a:rPr lang="en-GB" dirty="0"/>
              <a:t>It can either show how things are currently working, like a snapshot, or it can reveal a vision for how we want things to work.</a:t>
            </a:r>
            <a:br>
              <a:rPr lang="en-GB" dirty="0"/>
            </a:br>
            <a:endParaRPr lang="en-US" dirty="0"/>
          </a:p>
          <a:p>
            <a:r>
              <a:rPr lang="en-GB" dirty="0"/>
              <a:t>The best journey maps aren't just documents to finish a project. They work best when teams use them to talk and make decisions, giving everyone a better grasp of what users really need in the context of the entire service.</a:t>
            </a:r>
          </a:p>
          <a:p>
            <a:endParaRPr lang="en-GB" dirty="0"/>
          </a:p>
          <a:p>
            <a:endParaRPr lang="en-GB" dirty="0"/>
          </a:p>
          <a:p>
            <a:endParaRPr lang="en-GB" dirty="0"/>
          </a:p>
        </p:txBody>
      </p:sp>
      <p:pic>
        <p:nvPicPr>
          <p:cNvPr id="5" name="Picture 4">
            <a:extLst>
              <a:ext uri="{FF2B5EF4-FFF2-40B4-BE49-F238E27FC236}">
                <a16:creationId xmlns:a16="http://schemas.microsoft.com/office/drawing/2014/main" id="{C7021EF9-F776-4EC4-C8EC-01836FB0C90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75941" y="1227411"/>
            <a:ext cx="3523792" cy="2680734"/>
          </a:xfrm>
          <a:prstGeom prst="rect">
            <a:avLst/>
          </a:prstGeom>
        </p:spPr>
      </p:pic>
    </p:spTree>
    <p:extLst>
      <p:ext uri="{BB962C8B-B14F-4D97-AF65-F5344CB8AC3E}">
        <p14:creationId xmlns:p14="http://schemas.microsoft.com/office/powerpoint/2010/main" val="20533737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08100-AA8B-E9D6-12D5-9D34FD6C02B9}"/>
              </a:ext>
            </a:extLst>
          </p:cNvPr>
          <p:cNvSpPr>
            <a:spLocks noGrp="1"/>
          </p:cNvSpPr>
          <p:nvPr>
            <p:ph type="title"/>
          </p:nvPr>
        </p:nvSpPr>
        <p:spPr/>
        <p:txBody>
          <a:bodyPr/>
          <a:lstStyle/>
          <a:p>
            <a:r>
              <a:rPr lang="en-GB" dirty="0"/>
              <a:t>Frontstage and backstage in service design</a:t>
            </a:r>
            <a:endParaRPr lang="en-US" dirty="0"/>
          </a:p>
        </p:txBody>
      </p:sp>
      <p:sp>
        <p:nvSpPr>
          <p:cNvPr id="3" name="Text Placeholder 2">
            <a:extLst>
              <a:ext uri="{FF2B5EF4-FFF2-40B4-BE49-F238E27FC236}">
                <a16:creationId xmlns:a16="http://schemas.microsoft.com/office/drawing/2014/main" id="{05346894-D331-1B3A-868E-74BB10836DB7}"/>
              </a:ext>
            </a:extLst>
          </p:cNvPr>
          <p:cNvSpPr>
            <a:spLocks noGrp="1"/>
          </p:cNvSpPr>
          <p:nvPr>
            <p:ph type="body" idx="1"/>
          </p:nvPr>
        </p:nvSpPr>
        <p:spPr>
          <a:xfrm>
            <a:off x="381158" y="1120724"/>
            <a:ext cx="8384721" cy="3831526"/>
          </a:xfrm>
        </p:spPr>
        <p:txBody>
          <a:bodyPr/>
          <a:lstStyle/>
          <a:p>
            <a:r>
              <a:rPr lang="en-GB">
                <a:solidFill>
                  <a:schemeClr val="tx1"/>
                </a:solidFill>
              </a:rPr>
              <a:t>Service design places equal value on the user experience and the business process. It</a:t>
            </a:r>
            <a:r>
              <a:rPr lang="en-GB"/>
              <a:t> joins up the frontstage and backstage processes of an organisation to deliver a service experience. </a:t>
            </a:r>
            <a:r>
              <a:rPr lang="en-GB">
                <a:solidFill>
                  <a:schemeClr val="tx1"/>
                </a:solidFill>
              </a:rPr>
              <a:t>The journey map looks at the front stage process. </a:t>
            </a:r>
          </a:p>
          <a:p>
            <a:endParaRPr lang="en-GB" b="1"/>
          </a:p>
          <a:p>
            <a:endParaRPr lang="en-GB"/>
          </a:p>
          <a:p>
            <a:endParaRPr lang="en-GB"/>
          </a:p>
          <a:p>
            <a:endParaRPr lang="en-GB"/>
          </a:p>
        </p:txBody>
      </p:sp>
      <p:pic>
        <p:nvPicPr>
          <p:cNvPr id="4" name="Picture 3" descr="Image showing the frontstage includes the audience and the organisation. and backstage includes people, processes and tools plus procedures and budgets">
            <a:extLst>
              <a:ext uri="{FF2B5EF4-FFF2-40B4-BE49-F238E27FC236}">
                <a16:creationId xmlns:a16="http://schemas.microsoft.com/office/drawing/2014/main" id="{B4E4550A-A21E-DF2F-6E3E-499660F0A5C0}"/>
              </a:ext>
            </a:extLst>
          </p:cNvPr>
          <p:cNvPicPr>
            <a:picLocks noChangeAspect="1"/>
          </p:cNvPicPr>
          <p:nvPr/>
        </p:nvPicPr>
        <p:blipFill>
          <a:blip r:embed="rId2"/>
          <a:stretch>
            <a:fillRect/>
          </a:stretch>
        </p:blipFill>
        <p:spPr>
          <a:xfrm>
            <a:off x="1594" y="2342889"/>
            <a:ext cx="9144000" cy="2798546"/>
          </a:xfrm>
          <a:prstGeom prst="rect">
            <a:avLst/>
          </a:prstGeom>
        </p:spPr>
      </p:pic>
    </p:spTree>
    <p:extLst>
      <p:ext uri="{BB962C8B-B14F-4D97-AF65-F5344CB8AC3E}">
        <p14:creationId xmlns:p14="http://schemas.microsoft.com/office/powerpoint/2010/main" val="3255094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08100-AA8B-E9D6-12D5-9D34FD6C02B9}"/>
              </a:ext>
            </a:extLst>
          </p:cNvPr>
          <p:cNvSpPr>
            <a:spLocks noGrp="1"/>
          </p:cNvSpPr>
          <p:nvPr>
            <p:ph type="title"/>
          </p:nvPr>
        </p:nvSpPr>
        <p:spPr/>
        <p:txBody>
          <a:bodyPr/>
          <a:lstStyle/>
          <a:p>
            <a:r>
              <a:rPr lang="en-GB" dirty="0"/>
              <a:t>Service blueprints</a:t>
            </a:r>
            <a:endParaRPr lang="en-US" dirty="0"/>
          </a:p>
        </p:txBody>
      </p:sp>
      <p:sp>
        <p:nvSpPr>
          <p:cNvPr id="3" name="Text Placeholder 2">
            <a:extLst>
              <a:ext uri="{FF2B5EF4-FFF2-40B4-BE49-F238E27FC236}">
                <a16:creationId xmlns:a16="http://schemas.microsoft.com/office/drawing/2014/main" id="{05346894-D331-1B3A-868E-74BB10836DB7}"/>
              </a:ext>
            </a:extLst>
          </p:cNvPr>
          <p:cNvSpPr>
            <a:spLocks noGrp="1"/>
          </p:cNvSpPr>
          <p:nvPr>
            <p:ph type="body" idx="1"/>
          </p:nvPr>
        </p:nvSpPr>
        <p:spPr>
          <a:xfrm>
            <a:off x="381158" y="1120724"/>
            <a:ext cx="4391267" cy="3831526"/>
          </a:xfrm>
        </p:spPr>
        <p:txBody>
          <a:bodyPr/>
          <a:lstStyle/>
          <a:p>
            <a:r>
              <a:rPr lang="en-GB">
                <a:solidFill>
                  <a:schemeClr val="tx1"/>
                </a:solidFill>
              </a:rPr>
              <a:t>A service blueprint is a map that shows how different parts of a service, like people, things and processes connect to specific points in a customer's experience. </a:t>
            </a:r>
            <a:br>
              <a:rPr lang="en-GB"/>
            </a:br>
            <a:br>
              <a:rPr lang="en-GB"/>
            </a:br>
            <a:r>
              <a:rPr lang="en-GB">
                <a:solidFill>
                  <a:schemeClr val="tx1"/>
                </a:solidFill>
              </a:rPr>
              <a:t>Think of the service blueprint like part two of the user journey map. The journey map looks at the frontstage and the service blueprint pulls thing understanding through into the backstage.</a:t>
            </a:r>
            <a:br>
              <a:rPr lang="en-GB">
                <a:solidFill>
                  <a:schemeClr val="tx1"/>
                </a:solidFill>
              </a:rPr>
            </a:br>
            <a:br>
              <a:rPr lang="en-GB">
                <a:solidFill>
                  <a:schemeClr val="tx1"/>
                </a:solidFill>
              </a:rPr>
            </a:br>
            <a:br>
              <a:rPr lang="en-GB"/>
            </a:br>
            <a:endParaRPr lang="en-US">
              <a:solidFill>
                <a:schemeClr val="tx1"/>
              </a:solidFill>
            </a:endParaRPr>
          </a:p>
          <a:p>
            <a:endParaRPr lang="en-GB">
              <a:solidFill>
                <a:schemeClr val="tx1"/>
              </a:solidFill>
            </a:endParaRPr>
          </a:p>
          <a:p>
            <a:endParaRPr lang="en-GB"/>
          </a:p>
        </p:txBody>
      </p:sp>
      <p:pic>
        <p:nvPicPr>
          <p:cNvPr id="8" name="Picture 7">
            <a:extLst>
              <a:ext uri="{FF2B5EF4-FFF2-40B4-BE49-F238E27FC236}">
                <a16:creationId xmlns:a16="http://schemas.microsoft.com/office/drawing/2014/main" id="{8AD64204-F95E-10E7-0DAE-8A1482A1BC5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084579" y="962158"/>
            <a:ext cx="4059421" cy="4181342"/>
          </a:xfrm>
          <a:prstGeom prst="rect">
            <a:avLst/>
          </a:prstGeom>
        </p:spPr>
      </p:pic>
    </p:spTree>
    <p:extLst>
      <p:ext uri="{BB962C8B-B14F-4D97-AF65-F5344CB8AC3E}">
        <p14:creationId xmlns:p14="http://schemas.microsoft.com/office/powerpoint/2010/main" val="37125411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08100-AA8B-E9D6-12D5-9D34FD6C02B9}"/>
              </a:ext>
            </a:extLst>
          </p:cNvPr>
          <p:cNvSpPr>
            <a:spLocks noGrp="1"/>
          </p:cNvSpPr>
          <p:nvPr>
            <p:ph type="title"/>
          </p:nvPr>
        </p:nvSpPr>
        <p:spPr/>
        <p:txBody>
          <a:bodyPr/>
          <a:lstStyle/>
          <a:p>
            <a:r>
              <a:rPr lang="en-GB" dirty="0"/>
              <a:t>Pain points</a:t>
            </a:r>
            <a:endParaRPr lang="en-US" dirty="0"/>
          </a:p>
        </p:txBody>
      </p:sp>
      <p:sp>
        <p:nvSpPr>
          <p:cNvPr id="3" name="Text Placeholder 2">
            <a:extLst>
              <a:ext uri="{FF2B5EF4-FFF2-40B4-BE49-F238E27FC236}">
                <a16:creationId xmlns:a16="http://schemas.microsoft.com/office/drawing/2014/main" id="{05346894-D331-1B3A-868E-74BB10836DB7}"/>
              </a:ext>
            </a:extLst>
          </p:cNvPr>
          <p:cNvSpPr>
            <a:spLocks noGrp="1"/>
          </p:cNvSpPr>
          <p:nvPr>
            <p:ph type="body" idx="1"/>
          </p:nvPr>
        </p:nvSpPr>
        <p:spPr/>
        <p:txBody>
          <a:bodyPr/>
          <a:lstStyle/>
          <a:p>
            <a:r>
              <a:rPr lang="en-GB" dirty="0">
                <a:solidFill>
                  <a:schemeClr val="tx1"/>
                </a:solidFill>
              </a:rPr>
              <a:t>Pain points are areas of difficulty or frustration in the product or service that is experienced by the user. The pain point could come from usability, customer service, pricing, or another part of the journey through the service. </a:t>
            </a:r>
            <a:br>
              <a:rPr lang="en-GB" dirty="0"/>
            </a:br>
            <a:br>
              <a:rPr lang="en-GB" dirty="0"/>
            </a:br>
            <a:r>
              <a:rPr lang="en-GB" dirty="0">
                <a:solidFill>
                  <a:schemeClr val="tx1"/>
                </a:solidFill>
              </a:rPr>
              <a:t>In the social housing example, a pain point could be a user does not have access to an email and there is no phone line available. </a:t>
            </a:r>
            <a:br>
              <a:rPr lang="en-GB" dirty="0"/>
            </a:br>
            <a:br>
              <a:rPr lang="en-GB" dirty="0"/>
            </a:br>
            <a:r>
              <a:rPr lang="en-GB" dirty="0">
                <a:solidFill>
                  <a:schemeClr val="tx1"/>
                </a:solidFill>
              </a:rPr>
              <a:t>The pain points are looked at and prioritised, the aim is to come up with ideas to fix, or even better prevent them. The pain point gives purpose moving forward and are used to develop 'how might </a:t>
            </a:r>
            <a:r>
              <a:rPr lang="en-GB" dirty="0" err="1">
                <a:solidFill>
                  <a:schemeClr val="tx1"/>
                </a:solidFill>
              </a:rPr>
              <a:t>we's</a:t>
            </a:r>
            <a:r>
              <a:rPr lang="en-GB" dirty="0">
                <a:solidFill>
                  <a:schemeClr val="tx1"/>
                </a:solidFill>
              </a:rPr>
              <a:t>’. </a:t>
            </a:r>
            <a:br>
              <a:rPr lang="en-GB" dirty="0"/>
            </a:br>
            <a:br>
              <a:rPr lang="en-GB" dirty="0"/>
            </a:br>
            <a:br>
              <a:rPr lang="en-GB" dirty="0"/>
            </a:br>
            <a:endParaRPr lang="en-GB" dirty="0">
              <a:solidFill>
                <a:schemeClr val="tx1"/>
              </a:solidFill>
            </a:endParaRPr>
          </a:p>
        </p:txBody>
      </p:sp>
    </p:spTree>
    <p:extLst>
      <p:ext uri="{BB962C8B-B14F-4D97-AF65-F5344CB8AC3E}">
        <p14:creationId xmlns:p14="http://schemas.microsoft.com/office/powerpoint/2010/main" val="38219314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DE1BD-002E-87ED-6956-82B42F9D6658}"/>
              </a:ext>
            </a:extLst>
          </p:cNvPr>
          <p:cNvSpPr>
            <a:spLocks noGrp="1"/>
          </p:cNvSpPr>
          <p:nvPr>
            <p:ph type="title"/>
          </p:nvPr>
        </p:nvSpPr>
        <p:spPr/>
        <p:txBody>
          <a:bodyPr/>
          <a:lstStyle/>
          <a:p>
            <a:r>
              <a:rPr lang="en-US" dirty="0"/>
              <a:t>Bringing ideas to life</a:t>
            </a:r>
          </a:p>
        </p:txBody>
      </p:sp>
    </p:spTree>
    <p:extLst>
      <p:ext uri="{BB962C8B-B14F-4D97-AF65-F5344CB8AC3E}">
        <p14:creationId xmlns:p14="http://schemas.microsoft.com/office/powerpoint/2010/main" val="4492384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08100-AA8B-E9D6-12D5-9D34FD6C02B9}"/>
              </a:ext>
            </a:extLst>
          </p:cNvPr>
          <p:cNvSpPr>
            <a:spLocks noGrp="1"/>
          </p:cNvSpPr>
          <p:nvPr>
            <p:ph type="title"/>
          </p:nvPr>
        </p:nvSpPr>
        <p:spPr/>
        <p:txBody>
          <a:bodyPr/>
          <a:lstStyle/>
          <a:p>
            <a:r>
              <a:rPr lang="en-GB" dirty="0"/>
              <a:t>‘How might we’s’</a:t>
            </a:r>
          </a:p>
        </p:txBody>
      </p:sp>
      <p:sp>
        <p:nvSpPr>
          <p:cNvPr id="3" name="Text Placeholder 2">
            <a:extLst>
              <a:ext uri="{FF2B5EF4-FFF2-40B4-BE49-F238E27FC236}">
                <a16:creationId xmlns:a16="http://schemas.microsoft.com/office/drawing/2014/main" id="{05346894-D331-1B3A-868E-74BB10836DB7}"/>
              </a:ext>
            </a:extLst>
          </p:cNvPr>
          <p:cNvSpPr>
            <a:spLocks noGrp="1"/>
          </p:cNvSpPr>
          <p:nvPr>
            <p:ph type="body" idx="1"/>
          </p:nvPr>
        </p:nvSpPr>
        <p:spPr/>
        <p:txBody>
          <a:bodyPr/>
          <a:lstStyle/>
          <a:p>
            <a:r>
              <a:rPr lang="en-US">
                <a:solidFill>
                  <a:schemeClr val="tx1"/>
                </a:solidFill>
              </a:rPr>
              <a:t>The 'how might we' is a question based on the most important findings from user research. It provides a framework for ideation</a:t>
            </a:r>
            <a:r>
              <a:rPr lang="en-US" b="1">
                <a:solidFill>
                  <a:schemeClr val="tx1"/>
                </a:solidFill>
              </a:rPr>
              <a:t> </a:t>
            </a:r>
            <a:r>
              <a:rPr lang="en-US">
                <a:solidFill>
                  <a:schemeClr val="tx1"/>
                </a:solidFill>
              </a:rPr>
              <a:t>(coming up with ideas)</a:t>
            </a:r>
            <a:r>
              <a:rPr lang="en-US" b="1">
                <a:solidFill>
                  <a:schemeClr val="tx1"/>
                </a:solidFill>
              </a:rPr>
              <a:t> </a:t>
            </a:r>
            <a:r>
              <a:rPr lang="en-US">
                <a:solidFill>
                  <a:schemeClr val="tx1"/>
                </a:solidFill>
              </a:rPr>
              <a:t>and the possibility to create new solutions. If you can’t think of many ideas, you might need to rework it. </a:t>
            </a:r>
          </a:p>
          <a:p>
            <a:endParaRPr lang="en-US"/>
          </a:p>
          <a:p>
            <a:r>
              <a:rPr lang="en-US"/>
              <a:t>You can use a 'how might we’ to frame a design challenge. </a:t>
            </a:r>
            <a:br>
              <a:rPr lang="en-US"/>
            </a:br>
            <a:endParaRPr lang="en-US">
              <a:solidFill>
                <a:srgbClr val="434343"/>
              </a:solidFill>
            </a:endParaRPr>
          </a:p>
          <a:p>
            <a:r>
              <a:rPr lang="en-US" b="1"/>
              <a:t>A 'how might we' is a goal + constraint </a:t>
            </a:r>
            <a:br>
              <a:rPr lang="en-US"/>
            </a:br>
            <a:r>
              <a:rPr lang="en-US"/>
              <a:t>An example 'how might we' could be: </a:t>
            </a:r>
          </a:p>
          <a:p>
            <a:r>
              <a:rPr lang="en-US" b="1"/>
              <a:t>Goal: </a:t>
            </a:r>
            <a:r>
              <a:rPr lang="en-US"/>
              <a:t>help boost local residents' confidence in understanding the rubbish they can take to the tip</a:t>
            </a:r>
          </a:p>
          <a:p>
            <a:r>
              <a:rPr lang="en-US" b="1"/>
              <a:t>Constraint: </a:t>
            </a:r>
            <a:r>
              <a:rPr lang="en-US"/>
              <a:t>for local residents who do not access official sources of information. </a:t>
            </a:r>
            <a:br>
              <a:rPr lang="en-US"/>
            </a:br>
            <a:endParaRPr lang="en-US"/>
          </a:p>
        </p:txBody>
      </p:sp>
    </p:spTree>
    <p:extLst>
      <p:ext uri="{BB962C8B-B14F-4D97-AF65-F5344CB8AC3E}">
        <p14:creationId xmlns:p14="http://schemas.microsoft.com/office/powerpoint/2010/main" val="41178517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08100-AA8B-E9D6-12D5-9D34FD6C02B9}"/>
              </a:ext>
            </a:extLst>
          </p:cNvPr>
          <p:cNvSpPr>
            <a:spLocks noGrp="1"/>
          </p:cNvSpPr>
          <p:nvPr>
            <p:ph type="title"/>
          </p:nvPr>
        </p:nvSpPr>
        <p:spPr/>
        <p:txBody>
          <a:bodyPr/>
          <a:lstStyle/>
          <a:p>
            <a:r>
              <a:rPr lang="en-GB" dirty="0"/>
              <a:t>What is ideation and why do we ideate?  </a:t>
            </a:r>
          </a:p>
        </p:txBody>
      </p:sp>
      <p:sp>
        <p:nvSpPr>
          <p:cNvPr id="3" name="Text Placeholder 2">
            <a:extLst>
              <a:ext uri="{FF2B5EF4-FFF2-40B4-BE49-F238E27FC236}">
                <a16:creationId xmlns:a16="http://schemas.microsoft.com/office/drawing/2014/main" id="{05346894-D331-1B3A-868E-74BB10836DB7}"/>
              </a:ext>
            </a:extLst>
          </p:cNvPr>
          <p:cNvSpPr>
            <a:spLocks noGrp="1"/>
          </p:cNvSpPr>
          <p:nvPr>
            <p:ph type="body" idx="1"/>
          </p:nvPr>
        </p:nvSpPr>
        <p:spPr/>
        <p:txBody>
          <a:bodyPr/>
          <a:lstStyle/>
          <a:p>
            <a:r>
              <a:rPr lang="en-GB" dirty="0">
                <a:cs typeface="Arial"/>
              </a:rPr>
              <a:t>Ideation is a creative process of generating ideas for a purpose.</a:t>
            </a:r>
            <a:endParaRPr lang="en-US" dirty="0"/>
          </a:p>
          <a:p>
            <a:endParaRPr lang="en-US" dirty="0"/>
          </a:p>
          <a:p>
            <a:r>
              <a:rPr lang="en-GB" dirty="0">
                <a:cs typeface="Arial"/>
              </a:rPr>
              <a:t>An idea</a:t>
            </a:r>
            <a:r>
              <a:rPr lang="en-GB" dirty="0"/>
              <a:t> is a thought or suggestion to change something. </a:t>
            </a:r>
            <a:br>
              <a:rPr lang="en-GB" dirty="0"/>
            </a:br>
            <a:br>
              <a:rPr lang="en-GB" dirty="0"/>
            </a:br>
            <a:r>
              <a:rPr lang="en-GB" dirty="0">
                <a:cs typeface="Arial"/>
              </a:rPr>
              <a:t>Ideation will help you to:</a:t>
            </a:r>
          </a:p>
          <a:p>
            <a:endParaRPr lang="en-GB" dirty="0">
              <a:cs typeface="Arial"/>
            </a:endParaRPr>
          </a:p>
          <a:p>
            <a:pPr marL="285750" indent="-285750">
              <a:buChar char="•"/>
            </a:pPr>
            <a:r>
              <a:rPr lang="en-GB" dirty="0">
                <a:cs typeface="Arial"/>
              </a:rPr>
              <a:t>solve a problem or meet user needs</a:t>
            </a:r>
            <a:endParaRPr lang="en-GB" dirty="0"/>
          </a:p>
          <a:p>
            <a:pPr marL="285750" indent="-285750">
              <a:buChar char="•"/>
            </a:pPr>
            <a:r>
              <a:rPr lang="en-GB" dirty="0">
                <a:cs typeface="Arial"/>
              </a:rPr>
              <a:t>ask the right questions </a:t>
            </a:r>
            <a:endParaRPr lang="en-GB" dirty="0"/>
          </a:p>
          <a:p>
            <a:pPr marL="285750" indent="-285750">
              <a:buChar char="•"/>
            </a:pPr>
            <a:r>
              <a:rPr lang="en-GB" dirty="0">
                <a:cs typeface="Arial"/>
              </a:rPr>
              <a:t>challenge your assumptions</a:t>
            </a:r>
            <a:endParaRPr lang="en-GB" dirty="0"/>
          </a:p>
          <a:p>
            <a:pPr marL="285750" indent="-285750">
              <a:buChar char="•"/>
            </a:pPr>
            <a:r>
              <a:rPr lang="en-GB" dirty="0">
                <a:cs typeface="Arial"/>
              </a:rPr>
              <a:t>step beyond the obvious solutions</a:t>
            </a:r>
            <a:endParaRPr lang="en-GB" dirty="0"/>
          </a:p>
          <a:p>
            <a:pPr marL="285750" indent="-285750">
              <a:buChar char="•"/>
            </a:pPr>
            <a:r>
              <a:rPr lang="en-GB" dirty="0">
                <a:cs typeface="Arial"/>
              </a:rPr>
              <a:t>bring together perspectives and strengths of your team members</a:t>
            </a:r>
            <a:endParaRPr lang="en-GB" dirty="0"/>
          </a:p>
          <a:p>
            <a:endParaRPr lang="en-GB" dirty="0"/>
          </a:p>
          <a:p>
            <a:br>
              <a:rPr lang="en-US" dirty="0"/>
            </a:br>
            <a:endParaRPr lang="en-US" dirty="0"/>
          </a:p>
        </p:txBody>
      </p:sp>
    </p:spTree>
    <p:extLst>
      <p:ext uri="{BB962C8B-B14F-4D97-AF65-F5344CB8AC3E}">
        <p14:creationId xmlns:p14="http://schemas.microsoft.com/office/powerpoint/2010/main" val="29324860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08100-AA8B-E9D6-12D5-9D34FD6C02B9}"/>
              </a:ext>
            </a:extLst>
          </p:cNvPr>
          <p:cNvSpPr>
            <a:spLocks noGrp="1"/>
          </p:cNvSpPr>
          <p:nvPr>
            <p:ph type="title"/>
          </p:nvPr>
        </p:nvSpPr>
        <p:spPr/>
        <p:txBody>
          <a:bodyPr/>
          <a:lstStyle/>
          <a:p>
            <a:r>
              <a:rPr lang="en-GB" dirty="0"/>
              <a:t>Ideation tools </a:t>
            </a:r>
          </a:p>
        </p:txBody>
      </p:sp>
      <p:sp>
        <p:nvSpPr>
          <p:cNvPr id="3" name="Text Placeholder 2">
            <a:extLst>
              <a:ext uri="{FF2B5EF4-FFF2-40B4-BE49-F238E27FC236}">
                <a16:creationId xmlns:a16="http://schemas.microsoft.com/office/drawing/2014/main" id="{05346894-D331-1B3A-868E-74BB10836DB7}"/>
              </a:ext>
            </a:extLst>
          </p:cNvPr>
          <p:cNvSpPr>
            <a:spLocks noGrp="1"/>
          </p:cNvSpPr>
          <p:nvPr>
            <p:ph type="body" idx="1"/>
          </p:nvPr>
        </p:nvSpPr>
        <p:spPr>
          <a:xfrm>
            <a:off x="381158" y="1120724"/>
            <a:ext cx="5453026" cy="3831526"/>
          </a:xfrm>
        </p:spPr>
        <p:txBody>
          <a:bodyPr/>
          <a:lstStyle/>
          <a:p>
            <a:r>
              <a:rPr lang="en-GB"/>
              <a:t>Service designers can use a range of ideation tools when facilitating ideation sessions.</a:t>
            </a:r>
            <a:br>
              <a:rPr lang="en-GB"/>
            </a:br>
            <a:br>
              <a:rPr lang="en-GB"/>
            </a:br>
            <a:r>
              <a:rPr lang="en-GB" b="1"/>
              <a:t>Crazy eights</a:t>
            </a:r>
            <a:r>
              <a:rPr lang="en-GB"/>
              <a:t> is a fast-paced way of getting lots of ideas from a group in 8 minutes. 10 people in a group can produce 80 ideas in 8 minutes. </a:t>
            </a:r>
            <a:br>
              <a:rPr lang="en-GB"/>
            </a:br>
            <a:br>
              <a:rPr lang="en-GB"/>
            </a:br>
            <a:r>
              <a:rPr lang="en-GB" b="1"/>
              <a:t>Silent round robin</a:t>
            </a:r>
            <a:r>
              <a:rPr lang="en-GB"/>
              <a:t> is slightly slower paced and can help the team build on other team members ideas. </a:t>
            </a:r>
            <a:br>
              <a:rPr lang="en-GB"/>
            </a:br>
            <a:br>
              <a:rPr lang="en-GB"/>
            </a:br>
            <a:r>
              <a:rPr lang="en-GB" b="1"/>
              <a:t>Worst idea ever </a:t>
            </a:r>
            <a:r>
              <a:rPr lang="en-GB"/>
              <a:t>helps free people up because it gives them permission to have bad ideas. You then flip the bad idea into a positive one. </a:t>
            </a:r>
            <a:br>
              <a:rPr lang="en-GB"/>
            </a:br>
            <a:br>
              <a:rPr lang="en-GB"/>
            </a:br>
            <a:br>
              <a:rPr lang="en-GB"/>
            </a:br>
            <a:br>
              <a:rPr lang="en-GB"/>
            </a:br>
            <a:endParaRPr lang="en-GB"/>
          </a:p>
        </p:txBody>
      </p:sp>
      <p:pic>
        <p:nvPicPr>
          <p:cNvPr id="5" name="Picture 4">
            <a:extLst>
              <a:ext uri="{FF2B5EF4-FFF2-40B4-BE49-F238E27FC236}">
                <a16:creationId xmlns:a16="http://schemas.microsoft.com/office/drawing/2014/main" id="{2379910E-6506-37CA-4089-F622A0705CA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828940" y="969460"/>
            <a:ext cx="3312629" cy="4173343"/>
          </a:xfrm>
          <a:prstGeom prst="rect">
            <a:avLst/>
          </a:prstGeom>
        </p:spPr>
      </p:pic>
    </p:spTree>
    <p:extLst>
      <p:ext uri="{BB962C8B-B14F-4D97-AF65-F5344CB8AC3E}">
        <p14:creationId xmlns:p14="http://schemas.microsoft.com/office/powerpoint/2010/main" val="40351394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80F6BA0-FE76-FB68-2CEF-BBDF4F1EA602}"/>
              </a:ext>
              <a:ext uri="{C183D7F6-B498-43B3-948B-1728B52AA6E4}">
                <adec:decorative xmlns:adec="http://schemas.microsoft.com/office/drawing/2017/decorative" val="1"/>
              </a:ext>
            </a:extLst>
          </p:cNvPr>
          <p:cNvSpPr/>
          <p:nvPr/>
        </p:nvSpPr>
        <p:spPr>
          <a:xfrm>
            <a:off x="4909457" y="949779"/>
            <a:ext cx="4269921" cy="41882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Helvetica Neue" panose="02000503000000020004" pitchFamily="2"/>
            </a:endParaRPr>
          </a:p>
        </p:txBody>
      </p:sp>
      <p:sp>
        <p:nvSpPr>
          <p:cNvPr id="2" name="Title 1">
            <a:extLst>
              <a:ext uri="{FF2B5EF4-FFF2-40B4-BE49-F238E27FC236}">
                <a16:creationId xmlns:a16="http://schemas.microsoft.com/office/drawing/2014/main" id="{F8008100-AA8B-E9D6-12D5-9D34FD6C02B9}"/>
              </a:ext>
            </a:extLst>
          </p:cNvPr>
          <p:cNvSpPr>
            <a:spLocks noGrp="1"/>
          </p:cNvSpPr>
          <p:nvPr>
            <p:ph type="title"/>
          </p:nvPr>
        </p:nvSpPr>
        <p:spPr/>
        <p:txBody>
          <a:bodyPr/>
          <a:lstStyle/>
          <a:p>
            <a:r>
              <a:rPr lang="en-GB" dirty="0"/>
              <a:t>Prioritise your ideas: impact effort matrix</a:t>
            </a:r>
          </a:p>
        </p:txBody>
      </p:sp>
      <p:sp>
        <p:nvSpPr>
          <p:cNvPr id="3" name="Text Placeholder 2">
            <a:extLst>
              <a:ext uri="{FF2B5EF4-FFF2-40B4-BE49-F238E27FC236}">
                <a16:creationId xmlns:a16="http://schemas.microsoft.com/office/drawing/2014/main" id="{05346894-D331-1B3A-868E-74BB10836DB7}"/>
              </a:ext>
            </a:extLst>
          </p:cNvPr>
          <p:cNvSpPr>
            <a:spLocks noGrp="1"/>
          </p:cNvSpPr>
          <p:nvPr>
            <p:ph type="body" idx="1"/>
          </p:nvPr>
        </p:nvSpPr>
        <p:spPr>
          <a:xfrm>
            <a:off x="381158" y="1120724"/>
            <a:ext cx="4396051" cy="3831526"/>
          </a:xfrm>
        </p:spPr>
        <p:txBody>
          <a:bodyPr/>
          <a:lstStyle/>
          <a:p>
            <a:r>
              <a:rPr lang="en-GB"/>
              <a:t>Your team will have lots of ideas, this is good. But you will need to prioritise them. There are several ways to do this, from the impact effort matrix to testing your riskiest assumptions. </a:t>
            </a:r>
            <a:br>
              <a:rPr lang="en-GB"/>
            </a:br>
            <a:br>
              <a:rPr lang="en-GB"/>
            </a:br>
            <a:r>
              <a:rPr lang="en-GB"/>
              <a:t>The impact effort matrix is a way for the team to plot the ideas onto the matrix and discuss things like the idea being high effort, but low impact. Therefore probably not worth taking forward. The aim is to prioritise the ideas in either the top left or right square on the matrix.</a:t>
            </a:r>
          </a:p>
        </p:txBody>
      </p:sp>
      <p:pic>
        <p:nvPicPr>
          <p:cNvPr id="4" name="Picture 3">
            <a:extLst>
              <a:ext uri="{FF2B5EF4-FFF2-40B4-BE49-F238E27FC236}">
                <a16:creationId xmlns:a16="http://schemas.microsoft.com/office/drawing/2014/main" id="{EFFCD333-9AF7-59F5-A39C-E8BB06B6BF1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060120" y="1121399"/>
            <a:ext cx="3849193" cy="3894363"/>
          </a:xfrm>
          <a:prstGeom prst="rect">
            <a:avLst/>
          </a:prstGeom>
        </p:spPr>
      </p:pic>
    </p:spTree>
    <p:extLst>
      <p:ext uri="{BB962C8B-B14F-4D97-AF65-F5344CB8AC3E}">
        <p14:creationId xmlns:p14="http://schemas.microsoft.com/office/powerpoint/2010/main" val="3216333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C9095-9326-BB49-7636-21B36527C1F3}"/>
              </a:ext>
            </a:extLst>
          </p:cNvPr>
          <p:cNvSpPr>
            <a:spLocks noGrp="1"/>
          </p:cNvSpPr>
          <p:nvPr>
            <p:ph type="title"/>
          </p:nvPr>
        </p:nvSpPr>
        <p:spPr/>
        <p:txBody>
          <a:bodyPr/>
          <a:lstStyle/>
          <a:p>
            <a:r>
              <a:rPr lang="en-US" dirty="0"/>
              <a:t>What will this overview cover?</a:t>
            </a:r>
            <a:endParaRPr lang="en-GB" dirty="0"/>
          </a:p>
        </p:txBody>
      </p:sp>
      <p:sp>
        <p:nvSpPr>
          <p:cNvPr id="3" name="Text Placeholder 2">
            <a:extLst>
              <a:ext uri="{FF2B5EF4-FFF2-40B4-BE49-F238E27FC236}">
                <a16:creationId xmlns:a16="http://schemas.microsoft.com/office/drawing/2014/main" id="{17312546-AC3D-9316-BD0F-2306A986DA13}"/>
              </a:ext>
            </a:extLst>
          </p:cNvPr>
          <p:cNvSpPr>
            <a:spLocks noGrp="1"/>
          </p:cNvSpPr>
          <p:nvPr>
            <p:ph type="body" idx="1"/>
          </p:nvPr>
        </p:nvSpPr>
        <p:spPr/>
        <p:txBody>
          <a:bodyPr/>
          <a:lstStyle/>
          <a:p>
            <a:r>
              <a:rPr lang="en-US" dirty="0"/>
              <a:t>This overview will cover:​​</a:t>
            </a:r>
          </a:p>
          <a:p>
            <a:pPr indent="-285750">
              <a:buSzPct val="117000"/>
              <a:buFont typeface="Arial" panose="020B0604020202020204" pitchFamily="34" charset="0"/>
              <a:buChar char="•"/>
            </a:pPr>
            <a:r>
              <a:rPr lang="en-US" dirty="0"/>
              <a:t>what we mean by a service</a:t>
            </a:r>
          </a:p>
          <a:p>
            <a:pPr indent="-285750">
              <a:buSzPct val="117000"/>
              <a:buFont typeface="Arial" panose="020B0604020202020204" pitchFamily="34" charset="0"/>
              <a:buChar char="•"/>
            </a:pPr>
            <a:r>
              <a:rPr lang="en-US" dirty="0"/>
              <a:t>user-centred service design</a:t>
            </a:r>
          </a:p>
          <a:p>
            <a:pPr indent="-285750">
              <a:buSzPct val="117000"/>
              <a:buFont typeface="Arial" panose="020B0604020202020204" pitchFamily="34" charset="0"/>
              <a:buChar char="•"/>
            </a:pPr>
            <a:r>
              <a:rPr lang="en-US" dirty="0"/>
              <a:t>end-to-end services</a:t>
            </a:r>
          </a:p>
          <a:p>
            <a:pPr indent="-285750">
              <a:buSzPct val="117000"/>
              <a:buFont typeface="Arial" panose="020B0604020202020204" pitchFamily="34" charset="0"/>
              <a:buChar char="•"/>
            </a:pPr>
            <a:r>
              <a:rPr lang="en-US" dirty="0"/>
              <a:t>mapping </a:t>
            </a:r>
          </a:p>
          <a:p>
            <a:pPr indent="-285750">
              <a:buSzPct val="117000"/>
              <a:buFont typeface="Arial" panose="020B0604020202020204" pitchFamily="34" charset="0"/>
              <a:buChar char="•"/>
            </a:pPr>
            <a:r>
              <a:rPr lang="en-US" dirty="0"/>
              <a:t>bringing ideas to life</a:t>
            </a:r>
          </a:p>
          <a:p>
            <a:pPr indent="-285750">
              <a:buSzPct val="117000"/>
              <a:buFont typeface="Arial" panose="020B0604020202020204" pitchFamily="34" charset="0"/>
              <a:buChar char="•"/>
            </a:pPr>
            <a:r>
              <a:rPr lang="en-US" dirty="0"/>
              <a:t>prototyping</a:t>
            </a:r>
            <a:endParaRPr lang="en-US" dirty="0">
              <a:highlight>
                <a:srgbClr val="FFFF00"/>
              </a:highlight>
            </a:endParaRPr>
          </a:p>
          <a:p>
            <a:endParaRPr lang="en-US" dirty="0"/>
          </a:p>
          <a:p>
            <a:r>
              <a:rPr lang="en-US" dirty="0"/>
              <a:t>You can also find further resources and tips for ​putting service design into practice in your own context. </a:t>
            </a:r>
          </a:p>
          <a:p>
            <a:endParaRPr lang="en-US" dirty="0"/>
          </a:p>
          <a:p>
            <a:r>
              <a:rPr lang="en-US" b="1" dirty="0"/>
              <a:t>Tip: </a:t>
            </a:r>
            <a:r>
              <a:rPr lang="en-US" dirty="0"/>
              <a:t>if you are viewing this file in Edit mode, use Control (ctrl) + Click to open any links you want to access.</a:t>
            </a:r>
          </a:p>
        </p:txBody>
      </p:sp>
    </p:spTree>
    <p:extLst>
      <p:ext uri="{BB962C8B-B14F-4D97-AF65-F5344CB8AC3E}">
        <p14:creationId xmlns:p14="http://schemas.microsoft.com/office/powerpoint/2010/main" val="34969380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08100-AA8B-E9D6-12D5-9D34FD6C02B9}"/>
              </a:ext>
            </a:extLst>
          </p:cNvPr>
          <p:cNvSpPr>
            <a:spLocks noGrp="1"/>
          </p:cNvSpPr>
          <p:nvPr>
            <p:ph type="title"/>
          </p:nvPr>
        </p:nvSpPr>
        <p:spPr/>
        <p:txBody>
          <a:bodyPr/>
          <a:lstStyle/>
          <a:p>
            <a:r>
              <a:rPr lang="en-GB" dirty="0"/>
              <a:t>Prioritise your ideas: riskiest assumptions</a:t>
            </a:r>
          </a:p>
        </p:txBody>
      </p:sp>
      <p:sp>
        <p:nvSpPr>
          <p:cNvPr id="3" name="Text Placeholder 2">
            <a:extLst>
              <a:ext uri="{FF2B5EF4-FFF2-40B4-BE49-F238E27FC236}">
                <a16:creationId xmlns:a16="http://schemas.microsoft.com/office/drawing/2014/main" id="{05346894-D331-1B3A-868E-74BB10836DB7}"/>
              </a:ext>
            </a:extLst>
          </p:cNvPr>
          <p:cNvSpPr>
            <a:spLocks noGrp="1"/>
          </p:cNvSpPr>
          <p:nvPr>
            <p:ph type="body" idx="1"/>
          </p:nvPr>
        </p:nvSpPr>
        <p:spPr>
          <a:xfrm>
            <a:off x="381159" y="1120724"/>
            <a:ext cx="7855816" cy="3831526"/>
          </a:xfrm>
        </p:spPr>
        <p:txBody>
          <a:bodyPr/>
          <a:lstStyle/>
          <a:p>
            <a:r>
              <a:rPr lang="en-GB" dirty="0"/>
              <a:t>Prioritising your riskiest assumptions helps to understand what to prototype: </a:t>
            </a:r>
          </a:p>
          <a:p>
            <a:endParaRPr lang="en-GB" dirty="0"/>
          </a:p>
          <a:p>
            <a:pPr marL="285750" indent="-285750">
              <a:buFont typeface="Arial" panose="020B0604020202020204" pitchFamily="34" charset="0"/>
              <a:buChar char="•"/>
            </a:pPr>
            <a:r>
              <a:rPr lang="en-GB" sz="1600" dirty="0">
                <a:latin typeface="Helvetica Neue" panose="02000503000000020004" pitchFamily="2"/>
              </a:rPr>
              <a:t>write down your assumptions, list the consequences if any assumption is wrong</a:t>
            </a:r>
            <a:endParaRPr lang="en-GB" sz="1600" dirty="0">
              <a:highlight>
                <a:srgbClr val="FFFF00"/>
              </a:highlight>
              <a:latin typeface="Helvetica Neue" panose="02000503000000020004" pitchFamily="2"/>
            </a:endParaRPr>
          </a:p>
          <a:p>
            <a:pPr marL="285750" indent="-285750">
              <a:buFont typeface="Arial" panose="020B0604020202020204" pitchFamily="34" charset="0"/>
              <a:buChar char="•"/>
            </a:pPr>
            <a:r>
              <a:rPr lang="en-GB" sz="1600" dirty="0">
                <a:latin typeface="Helvetica Neue" panose="02000503000000020004" pitchFamily="2"/>
              </a:rPr>
              <a:t>note your existing knowledge supporting or contradicting each assumption</a:t>
            </a:r>
          </a:p>
          <a:p>
            <a:pPr marL="285750" indent="-285750">
              <a:buFont typeface="Arial" panose="020B0604020202020204" pitchFamily="34" charset="0"/>
              <a:buChar char="•"/>
            </a:pPr>
            <a:r>
              <a:rPr lang="en-GB" sz="1600" dirty="0">
                <a:latin typeface="Helvetica Neue" panose="02000503000000020004" pitchFamily="2"/>
              </a:rPr>
              <a:t>combine or delete duplicate assumptions</a:t>
            </a:r>
          </a:p>
          <a:p>
            <a:pPr marL="285750" indent="-285750">
              <a:buFont typeface="Arial" panose="020B0604020202020204" pitchFamily="34" charset="0"/>
              <a:buChar char="•"/>
            </a:pPr>
            <a:r>
              <a:rPr lang="en-GB" sz="1600" dirty="0">
                <a:latin typeface="Helvetica Neue" panose="02000503000000020004" pitchFamily="2"/>
                <a:cs typeface="Arial"/>
              </a:rPr>
              <a:t>privately score (out of 10) each assumption on its impact if wrong and your confidence in its accuracy </a:t>
            </a:r>
            <a:endParaRPr lang="en-US" sz="1600" dirty="0">
              <a:latin typeface="Helvetica Neue" panose="02000503000000020004" pitchFamily="2"/>
              <a:cs typeface="Arial"/>
            </a:endParaRPr>
          </a:p>
          <a:p>
            <a:pPr marL="285750" indent="-285750">
              <a:buFont typeface="Arial" panose="020B0604020202020204" pitchFamily="34" charset="0"/>
              <a:buChar char="•"/>
            </a:pPr>
            <a:r>
              <a:rPr lang="en-GB" sz="1600" dirty="0">
                <a:latin typeface="Helvetica Neue" panose="02000503000000020004" pitchFamily="2"/>
                <a:cs typeface="Arial"/>
              </a:rPr>
              <a:t>as a team, share and discuss assumptions, agree on consensus impact and confidence scores</a:t>
            </a:r>
            <a:endParaRPr lang="en-US" sz="1600" dirty="0">
              <a:latin typeface="Helvetica Neue" panose="02000503000000020004" pitchFamily="2"/>
              <a:cs typeface="Arial"/>
            </a:endParaRPr>
          </a:p>
          <a:p>
            <a:pPr marL="285750" indent="-285750">
              <a:buFont typeface="Arial" panose="020B0604020202020204" pitchFamily="34" charset="0"/>
              <a:buChar char="•"/>
            </a:pPr>
            <a:r>
              <a:rPr lang="en-GB" sz="1600" dirty="0">
                <a:latin typeface="Helvetica Neue" panose="02000503000000020004" pitchFamily="2"/>
                <a:cs typeface="Arial"/>
              </a:rPr>
              <a:t>time limit discussions to 1 minute per assumption and gather existing knowledge</a:t>
            </a:r>
            <a:endParaRPr lang="en-US" sz="1600" dirty="0">
              <a:latin typeface="Helvetica Neue" panose="02000503000000020004" pitchFamily="2"/>
              <a:cs typeface="Arial"/>
            </a:endParaRPr>
          </a:p>
          <a:p>
            <a:pPr marL="285750" indent="-285750">
              <a:buFont typeface="Arial" panose="020B0604020202020204" pitchFamily="34" charset="0"/>
              <a:buChar char="•"/>
            </a:pPr>
            <a:r>
              <a:rPr lang="en-GB" sz="1600" dirty="0">
                <a:latin typeface="Helvetica Neue" panose="02000503000000020004" pitchFamily="2"/>
                <a:cs typeface="Arial"/>
              </a:rPr>
              <a:t>calculate a risk score for each assumption: Risk = Impact × (10 - Confidence). Higher scores indicate riskier assumptions</a:t>
            </a:r>
            <a:endParaRPr lang="en-US" sz="1600" dirty="0">
              <a:latin typeface="Helvetica Neue" panose="02000503000000020004" pitchFamily="2"/>
              <a:cs typeface="Arial"/>
            </a:endParaRPr>
          </a:p>
          <a:p>
            <a:pPr marL="285750" indent="-285750">
              <a:buFont typeface="Arial" panose="020B0604020202020204" pitchFamily="34" charset="0"/>
              <a:buChar char="•"/>
            </a:pPr>
            <a:r>
              <a:rPr lang="en-GB" sz="1600" dirty="0">
                <a:latin typeface="Helvetica Neue" panose="02000503000000020004" pitchFamily="2"/>
                <a:cs typeface="Arial"/>
              </a:rPr>
              <a:t>sort assumptions by their risk score. The highest score (100) is the riskiest assumption, while the lowest (0) is the safest</a:t>
            </a:r>
            <a:endParaRPr lang="en-GB" sz="1600" dirty="0">
              <a:latin typeface="Helvetica Neue" panose="02000503000000020004" pitchFamily="2"/>
            </a:endParaRPr>
          </a:p>
          <a:p>
            <a:endParaRPr lang="en-GB" dirty="0"/>
          </a:p>
        </p:txBody>
      </p:sp>
    </p:spTree>
    <p:extLst>
      <p:ext uri="{BB962C8B-B14F-4D97-AF65-F5344CB8AC3E}">
        <p14:creationId xmlns:p14="http://schemas.microsoft.com/office/powerpoint/2010/main" val="24960383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DE1BD-002E-87ED-6956-82B42F9D6658}"/>
              </a:ext>
            </a:extLst>
          </p:cNvPr>
          <p:cNvSpPr>
            <a:spLocks noGrp="1"/>
          </p:cNvSpPr>
          <p:nvPr>
            <p:ph type="title"/>
          </p:nvPr>
        </p:nvSpPr>
        <p:spPr/>
        <p:txBody>
          <a:bodyPr/>
          <a:lstStyle/>
          <a:p>
            <a:r>
              <a:rPr lang="en-US" dirty="0"/>
              <a:t>Prototyping </a:t>
            </a:r>
          </a:p>
        </p:txBody>
      </p:sp>
    </p:spTree>
    <p:extLst>
      <p:ext uri="{BB962C8B-B14F-4D97-AF65-F5344CB8AC3E}">
        <p14:creationId xmlns:p14="http://schemas.microsoft.com/office/powerpoint/2010/main" val="38485788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08100-AA8B-E9D6-12D5-9D34FD6C02B9}"/>
              </a:ext>
            </a:extLst>
          </p:cNvPr>
          <p:cNvSpPr>
            <a:spLocks noGrp="1"/>
          </p:cNvSpPr>
          <p:nvPr>
            <p:ph type="title"/>
          </p:nvPr>
        </p:nvSpPr>
        <p:spPr/>
        <p:txBody>
          <a:bodyPr/>
          <a:lstStyle/>
          <a:p>
            <a:r>
              <a:rPr lang="en-GB" dirty="0"/>
              <a:t>Why do we prototype? </a:t>
            </a:r>
            <a:endParaRPr lang="en-US" dirty="0"/>
          </a:p>
        </p:txBody>
      </p:sp>
      <p:sp>
        <p:nvSpPr>
          <p:cNvPr id="3" name="Text Placeholder 2">
            <a:extLst>
              <a:ext uri="{FF2B5EF4-FFF2-40B4-BE49-F238E27FC236}">
                <a16:creationId xmlns:a16="http://schemas.microsoft.com/office/drawing/2014/main" id="{05346894-D331-1B3A-868E-74BB10836DB7}"/>
              </a:ext>
            </a:extLst>
          </p:cNvPr>
          <p:cNvSpPr>
            <a:spLocks noGrp="1"/>
          </p:cNvSpPr>
          <p:nvPr>
            <p:ph type="body" idx="1"/>
          </p:nvPr>
        </p:nvSpPr>
        <p:spPr/>
        <p:txBody>
          <a:bodyPr/>
          <a:lstStyle/>
          <a:p>
            <a:r>
              <a:rPr lang="en-US" dirty="0"/>
              <a:t>Once you’ve developed ideas for solving the problem, it’s time to test whether they will work in real life.</a:t>
            </a:r>
          </a:p>
          <a:p>
            <a:endParaRPr lang="en-US" dirty="0"/>
          </a:p>
          <a:p>
            <a:r>
              <a:rPr lang="en-US" b="1" dirty="0"/>
              <a:t>Prototyping allows you to quickly test your assumptions and hypotheses</a:t>
            </a:r>
            <a:r>
              <a:rPr lang="en-US" dirty="0"/>
              <a:t>, based on user feedback.  </a:t>
            </a:r>
          </a:p>
          <a:p>
            <a:endParaRPr lang="en-US" dirty="0"/>
          </a:p>
          <a:p>
            <a:r>
              <a:rPr lang="en-US" dirty="0"/>
              <a:t>It’s good to involve the wider team in prototyping. This might include designers, business analysts, developers or other roles in your team. If you have a user researcher, work closely with them to create a testing plan.</a:t>
            </a:r>
          </a:p>
          <a:p>
            <a:endParaRPr lang="en-US" dirty="0"/>
          </a:p>
          <a:p>
            <a:r>
              <a:rPr lang="en-US" dirty="0"/>
              <a:t>If you do not have a user researcher, you can still use the techniques covered later in this section. You can also read our overview of user research to find</a:t>
            </a:r>
            <a:br>
              <a:rPr lang="en-US" dirty="0"/>
            </a:br>
            <a:r>
              <a:rPr lang="en-US" dirty="0"/>
              <a:t>out more about planning and doing user research. </a:t>
            </a:r>
          </a:p>
          <a:p>
            <a:endParaRPr lang="en-US" dirty="0"/>
          </a:p>
          <a:p>
            <a:endParaRPr lang="en-US" dirty="0"/>
          </a:p>
          <a:p>
            <a:endParaRPr lang="en-GB" dirty="0"/>
          </a:p>
        </p:txBody>
      </p:sp>
    </p:spTree>
    <p:extLst>
      <p:ext uri="{BB962C8B-B14F-4D97-AF65-F5344CB8AC3E}">
        <p14:creationId xmlns:p14="http://schemas.microsoft.com/office/powerpoint/2010/main" val="16893352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08100-AA8B-E9D6-12D5-9D34FD6C02B9}"/>
              </a:ext>
            </a:extLst>
          </p:cNvPr>
          <p:cNvSpPr>
            <a:spLocks noGrp="1"/>
          </p:cNvSpPr>
          <p:nvPr>
            <p:ph type="title"/>
          </p:nvPr>
        </p:nvSpPr>
        <p:spPr/>
        <p:txBody>
          <a:bodyPr/>
          <a:lstStyle/>
          <a:p>
            <a:r>
              <a:rPr lang="en-GB" dirty="0"/>
              <a:t>Paper prototypes </a:t>
            </a:r>
            <a:endParaRPr lang="en-US" dirty="0"/>
          </a:p>
        </p:txBody>
      </p:sp>
      <p:sp>
        <p:nvSpPr>
          <p:cNvPr id="3" name="Text Placeholder 2">
            <a:extLst>
              <a:ext uri="{FF2B5EF4-FFF2-40B4-BE49-F238E27FC236}">
                <a16:creationId xmlns:a16="http://schemas.microsoft.com/office/drawing/2014/main" id="{05346894-D331-1B3A-868E-74BB10836DB7}"/>
              </a:ext>
            </a:extLst>
          </p:cNvPr>
          <p:cNvSpPr>
            <a:spLocks noGrp="1"/>
          </p:cNvSpPr>
          <p:nvPr>
            <p:ph type="body" idx="1"/>
          </p:nvPr>
        </p:nvSpPr>
        <p:spPr>
          <a:xfrm>
            <a:off x="381159" y="1120724"/>
            <a:ext cx="5380849" cy="3831526"/>
          </a:xfrm>
        </p:spPr>
        <p:txBody>
          <a:bodyPr/>
          <a:lstStyle/>
          <a:p>
            <a:r>
              <a:rPr lang="en-US"/>
              <a:t>Paper prototyping involves creating a paper version of a product or technology. </a:t>
            </a:r>
          </a:p>
          <a:p>
            <a:endParaRPr lang="en-US"/>
          </a:p>
          <a:p>
            <a:r>
              <a:rPr lang="en-US"/>
              <a:t>They do not need to be perfect designs or sketches This makes paper prototyping a good way to get feedback quickly and cheaply. </a:t>
            </a:r>
          </a:p>
          <a:p>
            <a:endParaRPr lang="en-US"/>
          </a:p>
          <a:p>
            <a:r>
              <a:rPr lang="en-US"/>
              <a:t>Paper prototyping can work well in the earlier stages of your project, so you can explore different ideas and refine them. </a:t>
            </a:r>
          </a:p>
          <a:p>
            <a:endParaRPr lang="en-US"/>
          </a:p>
          <a:p>
            <a:r>
              <a:rPr lang="en-GB"/>
              <a:t>It’s also a good method to use in group activities and workshops. </a:t>
            </a:r>
          </a:p>
        </p:txBody>
      </p:sp>
      <p:pic>
        <p:nvPicPr>
          <p:cNvPr id="4" name="Picture 3">
            <a:extLst>
              <a:ext uri="{FF2B5EF4-FFF2-40B4-BE49-F238E27FC236}">
                <a16:creationId xmlns:a16="http://schemas.microsoft.com/office/drawing/2014/main" id="{29D15598-BEF3-7741-D13C-9DDB0DC058E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815091" y="956858"/>
            <a:ext cx="3328178" cy="4189533"/>
          </a:xfrm>
          <a:prstGeom prst="rect">
            <a:avLst/>
          </a:prstGeom>
        </p:spPr>
      </p:pic>
    </p:spTree>
    <p:extLst>
      <p:ext uri="{BB962C8B-B14F-4D97-AF65-F5344CB8AC3E}">
        <p14:creationId xmlns:p14="http://schemas.microsoft.com/office/powerpoint/2010/main" val="4071230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08100-AA8B-E9D6-12D5-9D34FD6C02B9}"/>
              </a:ext>
            </a:extLst>
          </p:cNvPr>
          <p:cNvSpPr>
            <a:spLocks noGrp="1"/>
          </p:cNvSpPr>
          <p:nvPr>
            <p:ph type="title"/>
          </p:nvPr>
        </p:nvSpPr>
        <p:spPr/>
        <p:txBody>
          <a:bodyPr/>
          <a:lstStyle/>
          <a:p>
            <a:r>
              <a:rPr lang="en-GB" dirty="0"/>
              <a:t>Coded prototypes</a:t>
            </a:r>
            <a:endParaRPr lang="en-US" dirty="0"/>
          </a:p>
        </p:txBody>
      </p:sp>
      <p:sp>
        <p:nvSpPr>
          <p:cNvPr id="3" name="Text Placeholder 2">
            <a:extLst>
              <a:ext uri="{FF2B5EF4-FFF2-40B4-BE49-F238E27FC236}">
                <a16:creationId xmlns:a16="http://schemas.microsoft.com/office/drawing/2014/main" id="{05346894-D331-1B3A-868E-74BB10836DB7}"/>
              </a:ext>
            </a:extLst>
          </p:cNvPr>
          <p:cNvSpPr>
            <a:spLocks noGrp="1"/>
          </p:cNvSpPr>
          <p:nvPr>
            <p:ph type="body" idx="1"/>
          </p:nvPr>
        </p:nvSpPr>
        <p:spPr>
          <a:xfrm>
            <a:off x="381158" y="1120724"/>
            <a:ext cx="8371583" cy="3831526"/>
          </a:xfrm>
        </p:spPr>
        <p:txBody>
          <a:bodyPr/>
          <a:lstStyle/>
          <a:p>
            <a:r>
              <a:rPr lang="en-US"/>
              <a:t>A coded prototype is built using HTML code. They can mimic the look and </a:t>
            </a:r>
            <a:r>
              <a:rPr lang="en-US" err="1"/>
              <a:t>behaviour</a:t>
            </a:r>
            <a:r>
              <a:rPr lang="en-US"/>
              <a:t> of real digital products and services. </a:t>
            </a:r>
          </a:p>
          <a:p>
            <a:endParaRPr lang="en-US"/>
          </a:p>
          <a:p>
            <a:r>
              <a:rPr lang="en-US"/>
              <a:t>A well coded prototype can help you test your design on a range of devices and browsers. For example, if users are viewing on a mobile phone, or a specific browser such as Google Chrome. </a:t>
            </a:r>
          </a:p>
          <a:p>
            <a:endParaRPr lang="en-US"/>
          </a:p>
          <a:p>
            <a:r>
              <a:rPr lang="en-US"/>
              <a:t>You can use the </a:t>
            </a:r>
            <a:r>
              <a:rPr lang="en-US">
                <a:hlinkClick r:id="rId2"/>
              </a:rPr>
              <a:t>GOV.UK prototype kit</a:t>
            </a:r>
            <a:r>
              <a:rPr lang="en-US"/>
              <a:t> to build realistic prototypes. Although designed for central government, many council’s have adapted the design patterns and components for their own use. </a:t>
            </a:r>
          </a:p>
          <a:p>
            <a:endParaRPr lang="en-US"/>
          </a:p>
          <a:p>
            <a:endParaRPr lang="en-GB"/>
          </a:p>
        </p:txBody>
      </p:sp>
    </p:spTree>
    <p:extLst>
      <p:ext uri="{BB962C8B-B14F-4D97-AF65-F5344CB8AC3E}">
        <p14:creationId xmlns:p14="http://schemas.microsoft.com/office/powerpoint/2010/main" val="23834013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08100-AA8B-E9D6-12D5-9D34FD6C02B9}"/>
              </a:ext>
            </a:extLst>
          </p:cNvPr>
          <p:cNvSpPr>
            <a:spLocks noGrp="1"/>
          </p:cNvSpPr>
          <p:nvPr>
            <p:ph type="title"/>
          </p:nvPr>
        </p:nvSpPr>
        <p:spPr/>
        <p:txBody>
          <a:bodyPr/>
          <a:lstStyle/>
          <a:p>
            <a:r>
              <a:rPr lang="en-GB" dirty="0"/>
              <a:t>Coded prototypes: example </a:t>
            </a:r>
            <a:endParaRPr lang="en-US" dirty="0"/>
          </a:p>
        </p:txBody>
      </p:sp>
      <p:sp>
        <p:nvSpPr>
          <p:cNvPr id="3" name="Text Placeholder 2">
            <a:extLst>
              <a:ext uri="{FF2B5EF4-FFF2-40B4-BE49-F238E27FC236}">
                <a16:creationId xmlns:a16="http://schemas.microsoft.com/office/drawing/2014/main" id="{05346894-D331-1B3A-868E-74BB10836DB7}"/>
              </a:ext>
            </a:extLst>
          </p:cNvPr>
          <p:cNvSpPr>
            <a:spLocks noGrp="1"/>
          </p:cNvSpPr>
          <p:nvPr>
            <p:ph type="body" idx="1"/>
          </p:nvPr>
        </p:nvSpPr>
        <p:spPr>
          <a:xfrm>
            <a:off x="381158" y="1120724"/>
            <a:ext cx="4897423" cy="3831526"/>
          </a:xfrm>
        </p:spPr>
        <p:txBody>
          <a:bodyPr/>
          <a:lstStyle/>
          <a:p>
            <a:r>
              <a:rPr lang="en-GB" dirty="0"/>
              <a:t>Rushmore Borough Council developed a prototype for a new service for taxi drivers to manage their licenses. They created </a:t>
            </a:r>
            <a:r>
              <a:rPr lang="en-US" dirty="0"/>
              <a:t>an interactive prototype to test their ideas with taxi drivers, operators, and their licensing team. </a:t>
            </a:r>
            <a:endParaRPr lang="en-GB" dirty="0"/>
          </a:p>
          <a:p>
            <a:br>
              <a:rPr lang="en-US" dirty="0"/>
            </a:br>
            <a:r>
              <a:rPr lang="en-US" dirty="0"/>
              <a:t>They found:</a:t>
            </a:r>
          </a:p>
          <a:p>
            <a:pPr marL="285750" indent="-285750">
              <a:buFont typeface="Arial" panose="020B0604020202020204" pitchFamily="34" charset="0"/>
              <a:buChar char="•"/>
            </a:pPr>
            <a:r>
              <a:rPr lang="en-US" dirty="0"/>
              <a:t>licence holders would like email reminders of tasks to be done</a:t>
            </a:r>
          </a:p>
          <a:p>
            <a:pPr marL="285750" indent="-285750">
              <a:buFont typeface="Arial" panose="020B0604020202020204" pitchFamily="34" charset="0"/>
              <a:buChar char="•"/>
            </a:pPr>
            <a:r>
              <a:rPr lang="en-US" dirty="0"/>
              <a:t>how licence holders expect the login user experience to work</a:t>
            </a:r>
          </a:p>
          <a:p>
            <a:pPr marL="285750" indent="-285750">
              <a:buFont typeface="Arial" panose="020B0604020202020204" pitchFamily="34" charset="0"/>
              <a:buChar char="•"/>
            </a:pPr>
            <a:r>
              <a:rPr lang="en-US" dirty="0"/>
              <a:t>the priority of features from the perspective of licence holders and the licensing team</a:t>
            </a:r>
            <a:endParaRPr lang="en-GB" dirty="0"/>
          </a:p>
        </p:txBody>
      </p:sp>
      <p:pic>
        <p:nvPicPr>
          <p:cNvPr id="5" name="Picture 4" descr="A screenshot of Rushmore Borough Council's Manage my licence service demo">
            <a:extLst>
              <a:ext uri="{FF2B5EF4-FFF2-40B4-BE49-F238E27FC236}">
                <a16:creationId xmlns:a16="http://schemas.microsoft.com/office/drawing/2014/main" id="{158BE7E1-223C-0238-E9D4-B708489A68C2}"/>
              </a:ext>
            </a:extLst>
          </p:cNvPr>
          <p:cNvPicPr>
            <a:picLocks noChangeAspect="1"/>
          </p:cNvPicPr>
          <p:nvPr/>
        </p:nvPicPr>
        <p:blipFill>
          <a:blip r:embed="rId3"/>
          <a:stretch>
            <a:fillRect/>
          </a:stretch>
        </p:blipFill>
        <p:spPr>
          <a:xfrm>
            <a:off x="5375564" y="1129308"/>
            <a:ext cx="3662857" cy="3910282"/>
          </a:xfrm>
          <a:prstGeom prst="rect">
            <a:avLst/>
          </a:prstGeom>
        </p:spPr>
      </p:pic>
    </p:spTree>
    <p:extLst>
      <p:ext uri="{BB962C8B-B14F-4D97-AF65-F5344CB8AC3E}">
        <p14:creationId xmlns:p14="http://schemas.microsoft.com/office/powerpoint/2010/main" val="30355868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08100-AA8B-E9D6-12D5-9D34FD6C02B9}"/>
              </a:ext>
            </a:extLst>
          </p:cNvPr>
          <p:cNvSpPr>
            <a:spLocks noGrp="1"/>
          </p:cNvSpPr>
          <p:nvPr>
            <p:ph type="title"/>
          </p:nvPr>
        </p:nvSpPr>
        <p:spPr/>
        <p:txBody>
          <a:bodyPr/>
          <a:lstStyle/>
          <a:p>
            <a:r>
              <a:rPr lang="en-GB" dirty="0"/>
              <a:t>Testing </a:t>
            </a:r>
            <a:endParaRPr lang="en-US" dirty="0"/>
          </a:p>
        </p:txBody>
      </p:sp>
      <p:sp>
        <p:nvSpPr>
          <p:cNvPr id="3" name="Text Placeholder 2">
            <a:extLst>
              <a:ext uri="{FF2B5EF4-FFF2-40B4-BE49-F238E27FC236}">
                <a16:creationId xmlns:a16="http://schemas.microsoft.com/office/drawing/2014/main" id="{05346894-D331-1B3A-868E-74BB10836DB7}"/>
              </a:ext>
            </a:extLst>
          </p:cNvPr>
          <p:cNvSpPr>
            <a:spLocks noGrp="1"/>
          </p:cNvSpPr>
          <p:nvPr>
            <p:ph type="body" idx="1"/>
          </p:nvPr>
        </p:nvSpPr>
        <p:spPr>
          <a:xfrm>
            <a:off x="381159" y="1120724"/>
            <a:ext cx="7833694" cy="3831526"/>
          </a:xfrm>
        </p:spPr>
        <p:txBody>
          <a:bodyPr/>
          <a:lstStyle/>
          <a:p>
            <a:r>
              <a:rPr lang="en-US" dirty="0"/>
              <a:t>Once you’ve developed your prototypes, you should test them with real users. </a:t>
            </a:r>
            <a:br>
              <a:rPr lang="en-US" dirty="0"/>
            </a:br>
            <a:br>
              <a:rPr lang="en-US" dirty="0"/>
            </a:br>
            <a:r>
              <a:rPr lang="en-US" dirty="0"/>
              <a:t>If you have a user researcher, work closely with them to develop a testing plan with clear goals. If you do not, you can still plan to use different testing methods such as:</a:t>
            </a:r>
          </a:p>
          <a:p>
            <a:endParaRPr lang="en-GB" dirty="0"/>
          </a:p>
          <a:p>
            <a:pPr marL="285750" indent="-285750">
              <a:buChar char="•"/>
            </a:pPr>
            <a:r>
              <a:rPr lang="en-US" sz="1600" b="1" dirty="0"/>
              <a:t>Usability testing </a:t>
            </a:r>
            <a:r>
              <a:rPr lang="en-US" sz="1600" dirty="0"/>
              <a:t>– you could run sessions with users, either in-person or remotely. Observe how the user interacts with the prototype. You can also ask open-ended questions such as "how did you feel completing that task?" This kind of testing works well for early designs and concepts.</a:t>
            </a:r>
            <a:endParaRPr lang="en-GB" sz="1600" dirty="0"/>
          </a:p>
          <a:p>
            <a:pPr marL="285750" indent="-285750">
              <a:buChar char="•"/>
            </a:pPr>
            <a:r>
              <a:rPr lang="en-US" sz="1600" b="1" dirty="0"/>
              <a:t>Unmoderated testing </a:t>
            </a:r>
            <a:r>
              <a:rPr lang="en-US" sz="1600" dirty="0"/>
              <a:t>– if you cannot run live sessions, you could use unmoderated testing. This is where users complete tasks independently, using software. This can work well if you want to test with high numbers of users.    </a:t>
            </a:r>
            <a:endParaRPr lang="en-GB" sz="1600" dirty="0"/>
          </a:p>
        </p:txBody>
      </p:sp>
    </p:spTree>
    <p:extLst>
      <p:ext uri="{BB962C8B-B14F-4D97-AF65-F5344CB8AC3E}">
        <p14:creationId xmlns:p14="http://schemas.microsoft.com/office/powerpoint/2010/main" val="1796927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08100-AA8B-E9D6-12D5-9D34FD6C02B9}"/>
              </a:ext>
            </a:extLst>
          </p:cNvPr>
          <p:cNvSpPr>
            <a:spLocks noGrp="1"/>
          </p:cNvSpPr>
          <p:nvPr>
            <p:ph type="title"/>
          </p:nvPr>
        </p:nvSpPr>
        <p:spPr/>
        <p:txBody>
          <a:bodyPr/>
          <a:lstStyle/>
          <a:p>
            <a:r>
              <a:rPr lang="en-GB" dirty="0"/>
              <a:t>Closing services down</a:t>
            </a:r>
          </a:p>
        </p:txBody>
      </p:sp>
      <p:sp>
        <p:nvSpPr>
          <p:cNvPr id="3" name="Text Placeholder 2">
            <a:extLst>
              <a:ext uri="{FF2B5EF4-FFF2-40B4-BE49-F238E27FC236}">
                <a16:creationId xmlns:a16="http://schemas.microsoft.com/office/drawing/2014/main" id="{05346894-D331-1B3A-868E-74BB10836DB7}"/>
              </a:ext>
            </a:extLst>
          </p:cNvPr>
          <p:cNvSpPr>
            <a:spLocks noGrp="1"/>
          </p:cNvSpPr>
          <p:nvPr>
            <p:ph type="body" idx="1"/>
          </p:nvPr>
        </p:nvSpPr>
        <p:spPr/>
        <p:txBody>
          <a:bodyPr/>
          <a:lstStyle/>
          <a:p>
            <a:r>
              <a:rPr lang="en-US" dirty="0"/>
              <a:t>You may eventually need to close a service down. This is known as ‘</a:t>
            </a:r>
            <a:r>
              <a:rPr lang="en-US" b="1" dirty="0"/>
              <a:t>retiring</a:t>
            </a:r>
            <a:r>
              <a:rPr lang="en-US" dirty="0"/>
              <a:t>’ a service. </a:t>
            </a:r>
            <a:br>
              <a:rPr lang="en-US" dirty="0"/>
            </a:br>
            <a:br>
              <a:rPr lang="en-US" dirty="0"/>
            </a:br>
            <a:r>
              <a:rPr lang="en-US" dirty="0"/>
              <a:t>Usually, this will be </a:t>
            </a:r>
            <a:r>
              <a:rPr lang="en-GB" dirty="0"/>
              <a:t>because a user need no longer exists, or a change in circumstances means the service is obsolete. For example, many services related to COVID-19 restrictions were later retired. </a:t>
            </a:r>
            <a:br>
              <a:rPr lang="en-GB" dirty="0"/>
            </a:br>
            <a:br>
              <a:rPr lang="en-GB" dirty="0"/>
            </a:br>
            <a:r>
              <a:rPr lang="en-GB" dirty="0"/>
              <a:t>When retiring a service, you should:</a:t>
            </a:r>
          </a:p>
          <a:p>
            <a:endParaRPr lang="en-GB" dirty="0"/>
          </a:p>
          <a:p>
            <a:pPr marL="285750" indent="-285750">
              <a:buFont typeface="Arial" panose="020B0604020202020204" pitchFamily="34" charset="0"/>
              <a:buChar char="•"/>
            </a:pPr>
            <a:r>
              <a:rPr lang="en-GB" b="1" dirty="0"/>
              <a:t>tell your users what’s closing and why </a:t>
            </a:r>
            <a:r>
              <a:rPr lang="en-US" dirty="0"/>
              <a:t>–</a:t>
            </a:r>
            <a:r>
              <a:rPr lang="en-GB" dirty="0"/>
              <a:t> you can send a notification if your service has the functionality, or use other channels like email </a:t>
            </a:r>
          </a:p>
          <a:p>
            <a:pPr marL="285750" indent="-285750">
              <a:buFont typeface="Arial" panose="020B0604020202020204" pitchFamily="34" charset="0"/>
              <a:buChar char="•"/>
            </a:pPr>
            <a:r>
              <a:rPr lang="en-GB" b="1" dirty="0"/>
              <a:t>use non-digital channels to notify users </a:t>
            </a:r>
            <a:r>
              <a:rPr lang="en-US" dirty="0"/>
              <a:t>–</a:t>
            </a:r>
            <a:r>
              <a:rPr lang="en-GB" dirty="0"/>
              <a:t> including posters</a:t>
            </a:r>
          </a:p>
          <a:p>
            <a:pPr marL="285750" indent="-285750">
              <a:buFont typeface="Arial" panose="020B0604020202020204" pitchFamily="34" charset="0"/>
              <a:buChar char="•"/>
            </a:pPr>
            <a:r>
              <a:rPr lang="en-GB" b="1" dirty="0"/>
              <a:t>make a plan to redirect traffic </a:t>
            </a:r>
            <a:r>
              <a:rPr lang="en-US" dirty="0"/>
              <a:t>–</a:t>
            </a:r>
            <a:r>
              <a:rPr lang="en-GB" dirty="0"/>
              <a:t> redirect users to the new service if there</a:t>
            </a:r>
            <a:br>
              <a:rPr lang="en-GB" dirty="0"/>
            </a:br>
            <a:r>
              <a:rPr lang="en-GB" dirty="0"/>
              <a:t>is a replacement, or a page telling them the old service no longer exists</a:t>
            </a:r>
          </a:p>
        </p:txBody>
      </p:sp>
    </p:spTree>
    <p:extLst>
      <p:ext uri="{BB962C8B-B14F-4D97-AF65-F5344CB8AC3E}">
        <p14:creationId xmlns:p14="http://schemas.microsoft.com/office/powerpoint/2010/main" val="23866468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68892-DDCB-3B4D-0B96-63B1C2AFC2B5}"/>
              </a:ext>
            </a:extLst>
          </p:cNvPr>
          <p:cNvSpPr>
            <a:spLocks noGrp="1"/>
          </p:cNvSpPr>
          <p:nvPr>
            <p:ph type="title"/>
          </p:nvPr>
        </p:nvSpPr>
        <p:spPr/>
        <p:txBody>
          <a:bodyPr/>
          <a:lstStyle/>
          <a:p>
            <a:r>
              <a:rPr lang="en-US" dirty="0"/>
              <a:t>Next steps</a:t>
            </a:r>
            <a:endParaRPr lang="en-GB" dirty="0"/>
          </a:p>
        </p:txBody>
      </p:sp>
    </p:spTree>
    <p:extLst>
      <p:ext uri="{BB962C8B-B14F-4D97-AF65-F5344CB8AC3E}">
        <p14:creationId xmlns:p14="http://schemas.microsoft.com/office/powerpoint/2010/main" val="15141905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2A27A-7ACB-3C9D-3D66-CD93AE392809}"/>
              </a:ext>
            </a:extLst>
          </p:cNvPr>
          <p:cNvSpPr>
            <a:spLocks noGrp="1"/>
          </p:cNvSpPr>
          <p:nvPr>
            <p:ph type="title"/>
          </p:nvPr>
        </p:nvSpPr>
        <p:spPr/>
        <p:txBody>
          <a:bodyPr/>
          <a:lstStyle/>
          <a:p>
            <a:r>
              <a:rPr lang="en-US" dirty="0"/>
              <a:t>Putting service design into practice </a:t>
            </a:r>
            <a:endParaRPr lang="en-GB" dirty="0"/>
          </a:p>
        </p:txBody>
      </p:sp>
      <p:sp>
        <p:nvSpPr>
          <p:cNvPr id="3" name="Text Placeholder 2">
            <a:extLst>
              <a:ext uri="{FF2B5EF4-FFF2-40B4-BE49-F238E27FC236}">
                <a16:creationId xmlns:a16="http://schemas.microsoft.com/office/drawing/2014/main" id="{6BBD5554-63E4-2D77-1D6A-FFD24469D64D}"/>
              </a:ext>
            </a:extLst>
          </p:cNvPr>
          <p:cNvSpPr>
            <a:spLocks noGrp="1"/>
          </p:cNvSpPr>
          <p:nvPr>
            <p:ph type="body" idx="1"/>
          </p:nvPr>
        </p:nvSpPr>
        <p:spPr/>
        <p:txBody>
          <a:bodyPr/>
          <a:lstStyle/>
          <a:p>
            <a:r>
              <a:rPr lang="en-US" dirty="0"/>
              <a:t>Here are some ideas to start using service design thinking in your day-to-day role:​​</a:t>
            </a:r>
          </a:p>
          <a:p>
            <a:endParaRPr lang="en-US" dirty="0"/>
          </a:p>
          <a:p>
            <a:pPr marL="285750" indent="-285750">
              <a:buSzPct val="117000"/>
              <a:buFont typeface="Arial" panose="020B0604020202020204" pitchFamily="34" charset="0"/>
              <a:buChar char="•"/>
            </a:pPr>
            <a:r>
              <a:rPr lang="en-US" b="1" dirty="0"/>
              <a:t>create a problem statement – </a:t>
            </a:r>
            <a:r>
              <a:rPr lang="en-US" dirty="0"/>
              <a:t>use the questions provided earlier in this overview to have a clear idea of the problem you’re trying to solve</a:t>
            </a:r>
            <a:endParaRPr lang="en-US" b="1" dirty="0"/>
          </a:p>
          <a:p>
            <a:pPr marL="285750" indent="-285750">
              <a:buSzPct val="117000"/>
              <a:buFont typeface="Arial" panose="020B0604020202020204" pitchFamily="34" charset="0"/>
              <a:buChar char="•"/>
            </a:pPr>
            <a:r>
              <a:rPr lang="en-US" b="1" dirty="0"/>
              <a:t>run a stakeholder mapping session –</a:t>
            </a:r>
            <a:r>
              <a:rPr lang="en-US" dirty="0"/>
              <a:t> get your team together to identify your stakeholders, </a:t>
            </a:r>
            <a:r>
              <a:rPr lang="en-US" dirty="0" err="1"/>
              <a:t>prioritise</a:t>
            </a:r>
            <a:r>
              <a:rPr lang="en-US" dirty="0"/>
              <a:t> and think about how to keep them engaged</a:t>
            </a:r>
          </a:p>
          <a:p>
            <a:pPr marL="285750" indent="-285750">
              <a:buSzPct val="117000"/>
              <a:buFont typeface="Arial" panose="020B0604020202020204" pitchFamily="34" charset="0"/>
              <a:buChar char="•"/>
            </a:pPr>
            <a:r>
              <a:rPr lang="en-US" b="1" dirty="0"/>
              <a:t>try paper prototyping –</a:t>
            </a:r>
            <a:r>
              <a:rPr lang="en-US" dirty="0"/>
              <a:t> run a workshop with your team or wider stakeholders to create quick and simple sketches of your ideas </a:t>
            </a:r>
          </a:p>
        </p:txBody>
      </p:sp>
    </p:spTree>
    <p:extLst>
      <p:ext uri="{BB962C8B-B14F-4D97-AF65-F5344CB8AC3E}">
        <p14:creationId xmlns:p14="http://schemas.microsoft.com/office/powerpoint/2010/main" val="3450119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DCE12-407F-5D22-3EAA-AAEB784B6391}"/>
              </a:ext>
            </a:extLst>
          </p:cNvPr>
          <p:cNvSpPr>
            <a:spLocks noGrp="1"/>
          </p:cNvSpPr>
          <p:nvPr>
            <p:ph type="title"/>
          </p:nvPr>
        </p:nvSpPr>
        <p:spPr/>
        <p:txBody>
          <a:bodyPr/>
          <a:lstStyle/>
          <a:p>
            <a:r>
              <a:rPr lang="en-US" dirty="0"/>
              <a:t>What is a service?</a:t>
            </a:r>
            <a:endParaRPr lang="en-GB" dirty="0"/>
          </a:p>
        </p:txBody>
      </p:sp>
      <p:sp>
        <p:nvSpPr>
          <p:cNvPr id="3" name="Text Placeholder 2">
            <a:extLst>
              <a:ext uri="{FF2B5EF4-FFF2-40B4-BE49-F238E27FC236}">
                <a16:creationId xmlns:a16="http://schemas.microsoft.com/office/drawing/2014/main" id="{43DB96EE-7C7A-489A-DE70-3EBCE1834782}"/>
              </a:ext>
            </a:extLst>
          </p:cNvPr>
          <p:cNvSpPr>
            <a:spLocks noGrp="1"/>
          </p:cNvSpPr>
          <p:nvPr>
            <p:ph type="body" idx="1"/>
          </p:nvPr>
        </p:nvSpPr>
        <p:spPr/>
        <p:txBody>
          <a:bodyPr/>
          <a:lstStyle/>
          <a:p>
            <a:r>
              <a:rPr lang="en-US" dirty="0"/>
              <a:t>A service is something that </a:t>
            </a:r>
            <a:r>
              <a:rPr lang="en-US" b="1" dirty="0"/>
              <a:t>helps someone to do something.</a:t>
            </a:r>
            <a:br>
              <a:rPr lang="en-US" b="1" dirty="0"/>
            </a:br>
            <a:br>
              <a:rPr lang="en-US" b="1" dirty="0"/>
            </a:br>
            <a:r>
              <a:rPr lang="en-US" dirty="0"/>
              <a:t>Users engage with different types of services.</a:t>
            </a:r>
          </a:p>
          <a:p>
            <a:endParaRPr lang="en-US" b="1" dirty="0"/>
          </a:p>
          <a:p>
            <a:r>
              <a:rPr lang="en-US" dirty="0"/>
              <a:t>For example, users may need services such as:</a:t>
            </a:r>
          </a:p>
          <a:p>
            <a:endParaRPr lang="en-US" dirty="0"/>
          </a:p>
          <a:p>
            <a:pPr marL="285750" indent="-285750">
              <a:buFont typeface="Arial" panose="020B0604020202020204" pitchFamily="34" charset="0"/>
              <a:buChar char="•"/>
            </a:pPr>
            <a:r>
              <a:rPr lang="en-US" dirty="0"/>
              <a:t>apply for a primary school place</a:t>
            </a:r>
          </a:p>
          <a:p>
            <a:pPr marL="285750" indent="-285750">
              <a:buFont typeface="Arial" panose="020B0604020202020204" pitchFamily="34" charset="0"/>
              <a:buChar char="•"/>
            </a:pPr>
            <a:r>
              <a:rPr lang="en-US" dirty="0"/>
              <a:t>check your bin collection day</a:t>
            </a:r>
          </a:p>
          <a:p>
            <a:pPr marL="285750" indent="-285750">
              <a:buFont typeface="Arial" panose="020B0604020202020204" pitchFamily="34" charset="0"/>
              <a:buChar char="•"/>
            </a:pPr>
            <a:r>
              <a:rPr lang="en-US" dirty="0"/>
              <a:t>apply for a council home </a:t>
            </a:r>
          </a:p>
          <a:p>
            <a:br>
              <a:rPr lang="en-US" b="1" dirty="0"/>
            </a:br>
            <a:br>
              <a:rPr lang="en-US" b="1" dirty="0"/>
            </a:br>
            <a:br>
              <a:rPr lang="en-US" b="1" dirty="0"/>
            </a:br>
            <a:br>
              <a:rPr lang="en-US" sz="3300" b="1" dirty="0"/>
            </a:br>
            <a:br>
              <a:rPr lang="en-US" sz="3300" b="1" dirty="0"/>
            </a:br>
            <a:endParaRPr lang="en-US" sz="3300" b="1" dirty="0">
              <a:solidFill>
                <a:srgbClr val="141414"/>
              </a:solidFill>
            </a:endParaRPr>
          </a:p>
        </p:txBody>
      </p:sp>
    </p:spTree>
    <p:extLst>
      <p:ext uri="{BB962C8B-B14F-4D97-AF65-F5344CB8AC3E}">
        <p14:creationId xmlns:p14="http://schemas.microsoft.com/office/powerpoint/2010/main" val="9803321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2A27A-7ACB-3C9D-3D66-CD93AE392809}"/>
              </a:ext>
            </a:extLst>
          </p:cNvPr>
          <p:cNvSpPr>
            <a:spLocks noGrp="1"/>
          </p:cNvSpPr>
          <p:nvPr>
            <p:ph type="title"/>
          </p:nvPr>
        </p:nvSpPr>
        <p:spPr/>
        <p:txBody>
          <a:bodyPr/>
          <a:lstStyle/>
          <a:p>
            <a:r>
              <a:rPr lang="en-US" dirty="0"/>
              <a:t>Feedback survey</a:t>
            </a:r>
            <a:endParaRPr lang="en-GB" dirty="0"/>
          </a:p>
        </p:txBody>
      </p:sp>
      <p:sp>
        <p:nvSpPr>
          <p:cNvPr id="3" name="Text Placeholder 2">
            <a:extLst>
              <a:ext uri="{FF2B5EF4-FFF2-40B4-BE49-F238E27FC236}">
                <a16:creationId xmlns:a16="http://schemas.microsoft.com/office/drawing/2014/main" id="{6BBD5554-63E4-2D77-1D6A-FFD24469D64D}"/>
              </a:ext>
            </a:extLst>
          </p:cNvPr>
          <p:cNvSpPr>
            <a:spLocks noGrp="1"/>
          </p:cNvSpPr>
          <p:nvPr>
            <p:ph type="body" idx="1"/>
          </p:nvPr>
        </p:nvSpPr>
        <p:spPr/>
        <p:txBody>
          <a:bodyPr/>
          <a:lstStyle/>
          <a:p>
            <a:r>
              <a:rPr lang="en-US" dirty="0"/>
              <a:t>If this overview was useful to you, do share it with your colleagues.​</a:t>
            </a:r>
          </a:p>
          <a:p>
            <a:r>
              <a:rPr lang="en-US" dirty="0"/>
              <a:t>​</a:t>
            </a:r>
          </a:p>
          <a:p>
            <a:r>
              <a:rPr lang="en-US" dirty="0"/>
              <a:t>Please take a moment to </a:t>
            </a:r>
            <a:r>
              <a:rPr lang="en-US" b="1" dirty="0">
                <a:hlinkClick r:id="rId2"/>
              </a:rPr>
              <a:t>complete our feedback survey</a:t>
            </a:r>
            <a:r>
              <a:rPr lang="en-US" b="1" dirty="0"/>
              <a:t> </a:t>
            </a:r>
            <a:r>
              <a:rPr lang="en-US" dirty="0"/>
              <a:t>(link opens a Microsoft Form).  ​</a:t>
            </a:r>
          </a:p>
          <a:p>
            <a:r>
              <a:rPr lang="en-US" dirty="0"/>
              <a:t>​</a:t>
            </a:r>
          </a:p>
          <a:p>
            <a:r>
              <a:rPr lang="en-US" dirty="0"/>
              <a:t>Thank you. </a:t>
            </a:r>
          </a:p>
        </p:txBody>
      </p:sp>
    </p:spTree>
    <p:extLst>
      <p:ext uri="{BB962C8B-B14F-4D97-AF65-F5344CB8AC3E}">
        <p14:creationId xmlns:p14="http://schemas.microsoft.com/office/powerpoint/2010/main" val="1735610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600D0-39BD-49BE-20BA-85F1C95D6630}"/>
              </a:ext>
            </a:extLst>
          </p:cNvPr>
          <p:cNvSpPr>
            <a:spLocks noGrp="1"/>
          </p:cNvSpPr>
          <p:nvPr>
            <p:ph type="title"/>
          </p:nvPr>
        </p:nvSpPr>
        <p:spPr/>
        <p:txBody>
          <a:bodyPr/>
          <a:lstStyle/>
          <a:p>
            <a:r>
              <a:rPr lang="en-US" dirty="0"/>
              <a:t>What is service design?</a:t>
            </a:r>
            <a:endParaRPr lang="en-GB" dirty="0"/>
          </a:p>
        </p:txBody>
      </p:sp>
      <p:sp>
        <p:nvSpPr>
          <p:cNvPr id="3" name="Text Placeholder 2">
            <a:extLst>
              <a:ext uri="{FF2B5EF4-FFF2-40B4-BE49-F238E27FC236}">
                <a16:creationId xmlns:a16="http://schemas.microsoft.com/office/drawing/2014/main" id="{1FE97E07-3E23-5F29-D388-02F2E163274A}"/>
              </a:ext>
            </a:extLst>
          </p:cNvPr>
          <p:cNvSpPr>
            <a:spLocks noGrp="1"/>
          </p:cNvSpPr>
          <p:nvPr>
            <p:ph type="body" sz="quarter" idx="10"/>
          </p:nvPr>
        </p:nvSpPr>
        <p:spPr/>
        <p:txBody>
          <a:bodyPr/>
          <a:lstStyle/>
          <a:p>
            <a:pPr marL="0">
              <a:lnSpc>
                <a:spcPct val="114999"/>
              </a:lnSpc>
            </a:pPr>
            <a:r>
              <a:rPr lang="en-US" dirty="0"/>
              <a:t>“Service design is the activity of working out which pieces need to fit together, asking how well they meet user needs, and rebuilding services from the ground up so that they do.”</a:t>
            </a:r>
          </a:p>
          <a:p>
            <a:pPr marL="0">
              <a:lnSpc>
                <a:spcPct val="114999"/>
              </a:lnSpc>
            </a:pPr>
            <a:endParaRPr lang="en-US" dirty="0"/>
          </a:p>
          <a:p>
            <a:pPr marL="0">
              <a:lnSpc>
                <a:spcPct val="114999"/>
              </a:lnSpc>
            </a:pPr>
            <a:r>
              <a:rPr lang="en-US" dirty="0"/>
              <a:t>Lou Downe, former Head of Design at Government Digital Service (GDS).</a:t>
            </a:r>
            <a:br>
              <a:rPr lang="en-US" dirty="0"/>
            </a:br>
            <a:br>
              <a:rPr lang="en-US" dirty="0"/>
            </a:br>
            <a:endParaRPr lang="en-US" dirty="0"/>
          </a:p>
        </p:txBody>
      </p:sp>
    </p:spTree>
    <p:extLst>
      <p:ext uri="{BB962C8B-B14F-4D97-AF65-F5344CB8AC3E}">
        <p14:creationId xmlns:p14="http://schemas.microsoft.com/office/powerpoint/2010/main" val="2046795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70AD3-22C5-8A84-8B6A-544FC01FC894}"/>
              </a:ext>
            </a:extLst>
          </p:cNvPr>
          <p:cNvSpPr>
            <a:spLocks noGrp="1"/>
          </p:cNvSpPr>
          <p:nvPr>
            <p:ph type="title"/>
          </p:nvPr>
        </p:nvSpPr>
        <p:spPr/>
        <p:txBody>
          <a:bodyPr/>
          <a:lstStyle/>
          <a:p>
            <a:r>
              <a:rPr lang="en-US" dirty="0"/>
              <a:t>What service designers do</a:t>
            </a:r>
            <a:endParaRPr lang="en-GB" dirty="0"/>
          </a:p>
        </p:txBody>
      </p:sp>
      <p:sp>
        <p:nvSpPr>
          <p:cNvPr id="3" name="Text Placeholder 2">
            <a:extLst>
              <a:ext uri="{FF2B5EF4-FFF2-40B4-BE49-F238E27FC236}">
                <a16:creationId xmlns:a16="http://schemas.microsoft.com/office/drawing/2014/main" id="{2648008F-D568-B920-CE3C-DFC522DA9EF6}"/>
              </a:ext>
            </a:extLst>
          </p:cNvPr>
          <p:cNvSpPr>
            <a:spLocks noGrp="1"/>
          </p:cNvSpPr>
          <p:nvPr>
            <p:ph type="body" idx="1"/>
          </p:nvPr>
        </p:nvSpPr>
        <p:spPr/>
        <p:txBody>
          <a:bodyPr/>
          <a:lstStyle/>
          <a:p>
            <a:r>
              <a:rPr lang="en-US" dirty="0"/>
              <a:t>Service designers usually:</a:t>
            </a:r>
          </a:p>
          <a:p>
            <a:endParaRPr lang="en-US" dirty="0"/>
          </a:p>
          <a:p>
            <a:pPr marL="285750" indent="-285750">
              <a:buFont typeface="Arial" panose="020B0604020202020204" pitchFamily="34" charset="0"/>
              <a:buChar char="•"/>
            </a:pPr>
            <a:r>
              <a:rPr lang="en-US" dirty="0"/>
              <a:t>conduct research or work with researchers to understand their audience</a:t>
            </a:r>
          </a:p>
          <a:p>
            <a:pPr marL="285750" indent="-285750">
              <a:buFont typeface="Arial" panose="020B0604020202020204" pitchFamily="34" charset="0"/>
              <a:buChar char="•"/>
            </a:pPr>
            <a:r>
              <a:rPr lang="en-US" dirty="0"/>
              <a:t>work with their team to define the problem which needs to be solved, to help users </a:t>
            </a:r>
            <a:r>
              <a:rPr lang="en-US" b="1" dirty="0"/>
              <a:t>do</a:t>
            </a:r>
            <a:r>
              <a:rPr lang="en-US" dirty="0"/>
              <a:t> the thing they need to </a:t>
            </a:r>
          </a:p>
          <a:p>
            <a:pPr marL="285750" indent="-285750">
              <a:buFont typeface="Arial" panose="020B0604020202020204" pitchFamily="34" charset="0"/>
              <a:buChar char="•"/>
            </a:pPr>
            <a:r>
              <a:rPr lang="en-US" dirty="0"/>
              <a:t>identify current challenges and how service design can overcome these </a:t>
            </a:r>
          </a:p>
          <a:p>
            <a:pPr marL="285750" indent="-285750">
              <a:buFont typeface="Arial" panose="020B0604020202020204" pitchFamily="34" charset="0"/>
              <a:buChar char="•"/>
            </a:pPr>
            <a:r>
              <a:rPr lang="en-US" dirty="0"/>
              <a:t>create visual representations of the service to be built or redesigned</a:t>
            </a:r>
          </a:p>
          <a:p>
            <a:pPr marL="285750" indent="-285750">
              <a:buFont typeface="Arial" panose="020B0604020202020204" pitchFamily="34" charset="0"/>
              <a:buChar char="•"/>
            </a:pPr>
            <a:r>
              <a:rPr lang="en-US" dirty="0"/>
              <a:t>think about all the different channels their audience might need to interact with, such as by post, online, phone or in-person</a:t>
            </a:r>
            <a:endParaRPr lang="en-GB" dirty="0"/>
          </a:p>
        </p:txBody>
      </p:sp>
    </p:spTree>
    <p:extLst>
      <p:ext uri="{BB962C8B-B14F-4D97-AF65-F5344CB8AC3E}">
        <p14:creationId xmlns:p14="http://schemas.microsoft.com/office/powerpoint/2010/main" val="2175522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DCE12-407F-5D22-3EAA-AAEB784B6391}"/>
              </a:ext>
            </a:extLst>
          </p:cNvPr>
          <p:cNvSpPr>
            <a:spLocks noGrp="1"/>
          </p:cNvSpPr>
          <p:nvPr>
            <p:ph type="title"/>
          </p:nvPr>
        </p:nvSpPr>
        <p:spPr/>
        <p:txBody>
          <a:bodyPr/>
          <a:lstStyle/>
          <a:p>
            <a:r>
              <a:rPr lang="en-US" dirty="0"/>
              <a:t>What service designers do not do</a:t>
            </a:r>
            <a:endParaRPr lang="en-GB" dirty="0"/>
          </a:p>
        </p:txBody>
      </p:sp>
      <p:sp>
        <p:nvSpPr>
          <p:cNvPr id="3" name="Text Placeholder 2">
            <a:extLst>
              <a:ext uri="{FF2B5EF4-FFF2-40B4-BE49-F238E27FC236}">
                <a16:creationId xmlns:a16="http://schemas.microsoft.com/office/drawing/2014/main" id="{43DB96EE-7C7A-489A-DE70-3EBCE1834782}"/>
              </a:ext>
            </a:extLst>
          </p:cNvPr>
          <p:cNvSpPr>
            <a:spLocks noGrp="1"/>
          </p:cNvSpPr>
          <p:nvPr>
            <p:ph type="body" idx="1"/>
          </p:nvPr>
        </p:nvSpPr>
        <p:spPr/>
        <p:txBody>
          <a:bodyPr/>
          <a:lstStyle/>
          <a:p>
            <a:r>
              <a:rPr lang="en-US" dirty="0"/>
              <a:t>Service designers rarely do:</a:t>
            </a:r>
          </a:p>
          <a:p>
            <a:endParaRPr lang="en-US" dirty="0"/>
          </a:p>
          <a:p>
            <a:pPr marL="285750" indent="-285750">
              <a:buFont typeface="Arial" panose="020B0604020202020204" pitchFamily="34" charset="0"/>
              <a:buChar char="•"/>
            </a:pPr>
            <a:r>
              <a:rPr lang="en-US" b="1" dirty="0"/>
              <a:t>graphic design</a:t>
            </a:r>
            <a:r>
              <a:rPr lang="en-US" dirty="0"/>
              <a:t> – service designers will not only focus on the visual design of the final product or service. This is usually led by interaction or content designers </a:t>
            </a:r>
          </a:p>
          <a:p>
            <a:pPr marL="285750" indent="-285750">
              <a:buFont typeface="Arial" panose="020B0604020202020204" pitchFamily="34" charset="0"/>
              <a:buChar char="•"/>
            </a:pPr>
            <a:r>
              <a:rPr lang="en-US" b="1" dirty="0"/>
              <a:t>product roadmaps </a:t>
            </a:r>
            <a:r>
              <a:rPr lang="en-US" dirty="0"/>
              <a:t>– although service designers will work on different types of service maps (covered later in this overview), product roadmaps to communicate team milestones and timescales are usually led by a product manager </a:t>
            </a:r>
          </a:p>
        </p:txBody>
      </p:sp>
    </p:spTree>
    <p:extLst>
      <p:ext uri="{BB962C8B-B14F-4D97-AF65-F5344CB8AC3E}">
        <p14:creationId xmlns:p14="http://schemas.microsoft.com/office/powerpoint/2010/main" val="2306872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5885D-63B7-F245-3897-6779443F529B}"/>
              </a:ext>
            </a:extLst>
          </p:cNvPr>
          <p:cNvSpPr>
            <a:spLocks noGrp="1"/>
          </p:cNvSpPr>
          <p:nvPr>
            <p:ph type="title"/>
          </p:nvPr>
        </p:nvSpPr>
        <p:spPr/>
        <p:txBody>
          <a:bodyPr/>
          <a:lstStyle/>
          <a:p>
            <a:r>
              <a:rPr lang="en-GB" dirty="0"/>
              <a:t>User-centred service design </a:t>
            </a:r>
            <a:endParaRPr lang="en-US" dirty="0"/>
          </a:p>
        </p:txBody>
      </p:sp>
    </p:spTree>
    <p:extLst>
      <p:ext uri="{BB962C8B-B14F-4D97-AF65-F5344CB8AC3E}">
        <p14:creationId xmlns:p14="http://schemas.microsoft.com/office/powerpoint/2010/main" val="1566215222"/>
      </p:ext>
    </p:extLst>
  </p:cSld>
  <p:clrMapOvr>
    <a:masterClrMapping/>
  </p:clrMapOvr>
</p:sld>
</file>

<file path=ppt/theme/theme1.xml><?xml version="1.0" encoding="utf-8"?>
<a:theme xmlns:a="http://schemas.openxmlformats.org/drawingml/2006/main" name="Local Digital Overviews Theme">
  <a:themeElements>
    <a:clrScheme name="Custom 10">
      <a:dk1>
        <a:srgbClr val="000000"/>
      </a:dk1>
      <a:lt1>
        <a:srgbClr val="FFFFFF"/>
      </a:lt1>
      <a:dk2>
        <a:srgbClr val="595959"/>
      </a:dk2>
      <a:lt2>
        <a:srgbClr val="EEEEEE"/>
      </a:lt2>
      <a:accent1>
        <a:srgbClr val="009B99"/>
      </a:accent1>
      <a:accent2>
        <a:srgbClr val="005187"/>
      </a:accent2>
      <a:accent3>
        <a:srgbClr val="B00E6A"/>
      </a:accent3>
      <a:accent4>
        <a:srgbClr val="333366"/>
      </a:accent4>
      <a:accent5>
        <a:srgbClr val="0099CC"/>
      </a:accent5>
      <a:accent6>
        <a:srgbClr val="EE8C00"/>
      </a:accent6>
      <a:hlink>
        <a:srgbClr val="0070C0"/>
      </a:hlink>
      <a:folHlink>
        <a:srgbClr val="7070B7"/>
      </a:folHlink>
    </a:clrScheme>
    <a:fontScheme name="Custom 1">
      <a:majorFont>
        <a:latin typeface="HelveticaNeue"/>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a3a36ef-b1d2-4fd0-86c7-d3b61129e2d2">
      <Terms xmlns="http://schemas.microsoft.com/office/infopath/2007/PartnerControls"/>
    </lcf76f155ced4ddcb4097134ff3c332f>
    <_Flow_SignoffStatus xmlns="6a3a36ef-b1d2-4fd0-86c7-d3b61129e2d2" xsi:nil="true"/>
    <TaxCatchAll xmlns="83a87e31-bf32-46ab-8e70-9fa18461fa4d" xsi:nil="true"/>
    <_ip_UnifiedCompliancePolicyUIAction xmlns="http://schemas.microsoft.com/sharepoint/v3" xsi:nil="true"/>
    <_ip_UnifiedCompliancePolicyProperties xmlns="http://schemas.microsoft.com/sharepoint/v3" xsi:nil="true"/>
    <Review0 xmlns="6a3a36ef-b1d2-4fd0-86c7-d3b61129e2d2" xsi:nil="true"/>
    <Review xmlns="6a3a36ef-b1d2-4fd0-86c7-d3b61129e2d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1345C6A9B6B67419AE519400E117F63" ma:contentTypeVersion="24" ma:contentTypeDescription="Create a new document." ma:contentTypeScope="" ma:versionID="1c558fc4483110f113c35500a258d454">
  <xsd:schema xmlns:xsd="http://www.w3.org/2001/XMLSchema" xmlns:xs="http://www.w3.org/2001/XMLSchema" xmlns:p="http://schemas.microsoft.com/office/2006/metadata/properties" xmlns:ns1="http://schemas.microsoft.com/sharepoint/v3" xmlns:ns2="6a3a36ef-b1d2-4fd0-86c7-d3b61129e2d2" xmlns:ns3="9fa6d14c-1d60-44d5-8bf0-40d71e6ddead" xmlns:ns4="83a87e31-bf32-46ab-8e70-9fa18461fa4d" targetNamespace="http://schemas.microsoft.com/office/2006/metadata/properties" ma:root="true" ma:fieldsID="34f34cf6c40b9648391177381ddf61b5" ns1:_="" ns2:_="" ns3:_="" ns4:_="">
    <xsd:import namespace="http://schemas.microsoft.com/sharepoint/v3"/>
    <xsd:import namespace="6a3a36ef-b1d2-4fd0-86c7-d3b61129e2d2"/>
    <xsd:import namespace="9fa6d14c-1d60-44d5-8bf0-40d71e6ddead"/>
    <xsd:import namespace="83a87e31-bf32-46ab-8e70-9fa18461fa4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4:TaxCatchAll" minOccurs="0"/>
                <xsd:element ref="ns2:MediaServiceObjectDetectorVersions" minOccurs="0"/>
                <xsd:element ref="ns2:_Flow_SignoffStatus" minOccurs="0"/>
                <xsd:element ref="ns2:MediaServiceSearchProperties" minOccurs="0"/>
                <xsd:element ref="ns1:_ip_UnifiedCompliancePolicyProperties" minOccurs="0"/>
                <xsd:element ref="ns1:_ip_UnifiedCompliancePolicyUIAction" minOccurs="0"/>
                <xsd:element ref="ns2:Review" minOccurs="0"/>
                <xsd:element ref="ns2:Review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Unified Compliance Policy Properties" ma:hidden="true" ma:internalName="_ip_UnifiedCompliancePolicyProperties">
      <xsd:simpleType>
        <xsd:restriction base="dms:Note"/>
      </xsd:simpleType>
    </xsd:element>
    <xsd:element name="_ip_UnifiedCompliancePolicyUIAction" ma:index="2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3a36ef-b1d2-4fd0-86c7-d3b61129e2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56ca3a0-e5c0-40d7-8522-e7aae8be603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_Flow_SignoffStatus" ma:index="24" nillable="true" ma:displayName="Sign-off status" ma:internalName="Sign_x002d_off_x0020_status">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Review" ma:index="28" nillable="true" ma:displayName="Review" ma:format="Dropdown" ma:internalName="Review">
      <xsd:simpleType>
        <xsd:restriction base="dms:Choice">
          <xsd:enumeration value="Approved"/>
          <xsd:enumeration value="Comments"/>
        </xsd:restriction>
      </xsd:simpleType>
    </xsd:element>
    <xsd:element name="Review0" ma:index="29" nillable="true" ma:displayName="Review" ma:format="Dropdown" ma:internalName="Review0">
      <xsd:simpleType>
        <xsd:restriction base="dms:Choice">
          <xsd:enumeration value="Approved"/>
          <xsd:enumeration value="Comments"/>
        </xsd:restriction>
      </xsd:simpleType>
    </xsd:element>
  </xsd:schema>
  <xsd:schema xmlns:xsd="http://www.w3.org/2001/XMLSchema" xmlns:xs="http://www.w3.org/2001/XMLSchema" xmlns:dms="http://schemas.microsoft.com/office/2006/documentManagement/types" xmlns:pc="http://schemas.microsoft.com/office/infopath/2007/PartnerControls" targetNamespace="9fa6d14c-1d60-44d5-8bf0-40d71e6ddea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3a87e31-bf32-46ab-8e70-9fa18461fa4d"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33960e81-f9d5-4b7d-a973-47df810c2672}" ma:internalName="TaxCatchAll" ma:showField="CatchAllData" ma:web="9fa6d14c-1d60-44d5-8bf0-40d71e6dde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EEB917-4269-4A9D-8C10-A01097C39FB2}">
  <ds:schemaRefs>
    <ds:schemaRef ds:uri="http://schemas.microsoft.com/sharepoint/v3/contenttype/forms"/>
  </ds:schemaRefs>
</ds:datastoreItem>
</file>

<file path=customXml/itemProps2.xml><?xml version="1.0" encoding="utf-8"?>
<ds:datastoreItem xmlns:ds="http://schemas.openxmlformats.org/officeDocument/2006/customXml" ds:itemID="{A3F40502-F426-4193-B13E-4702FDFC4CA6}">
  <ds:schemaRefs>
    <ds:schemaRef ds:uri="83a87e31-bf32-46ab-8e70-9fa18461fa4d"/>
    <ds:schemaRef ds:uri="http://purl.org/dc/elements/1.1/"/>
    <ds:schemaRef ds:uri="http://schemas.microsoft.com/office/2006/metadata/properties"/>
    <ds:schemaRef ds:uri="6a3a36ef-b1d2-4fd0-86c7-d3b61129e2d2"/>
    <ds:schemaRef ds:uri="http://schemas.microsoft.com/sharepoint/v3"/>
    <ds:schemaRef ds:uri="http://schemas.openxmlformats.org/package/2006/metadata/core-properties"/>
    <ds:schemaRef ds:uri="http://purl.org/dc/terms/"/>
    <ds:schemaRef ds:uri="http://schemas.microsoft.com/office/2006/documentManagement/types"/>
    <ds:schemaRef ds:uri="http://purl.org/dc/dcmitype/"/>
    <ds:schemaRef ds:uri="http://schemas.microsoft.com/office/infopath/2007/PartnerControls"/>
    <ds:schemaRef ds:uri="9fa6d14c-1d60-44d5-8bf0-40d71e6ddead"/>
    <ds:schemaRef ds:uri="http://www.w3.org/XML/1998/namespace"/>
  </ds:schemaRefs>
</ds:datastoreItem>
</file>

<file path=customXml/itemProps3.xml><?xml version="1.0" encoding="utf-8"?>
<ds:datastoreItem xmlns:ds="http://schemas.openxmlformats.org/officeDocument/2006/customXml" ds:itemID="{F2D0F0AD-3593-4290-A0E1-43F26910CA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a3a36ef-b1d2-4fd0-86c7-d3b61129e2d2"/>
    <ds:schemaRef ds:uri="9fa6d14c-1d60-44d5-8bf0-40d71e6ddead"/>
    <ds:schemaRef ds:uri="83a87e31-bf32-46ab-8e70-9fa18461fa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bd41ebe-fca6-4f2c-aecb-bf3a17e72416}" enabled="1" method="Privileged" siteId="{bf346810-9c7d-43de-a872-24a2ef3995a8}" contentBits="3" removed="0"/>
</clbl:labelList>
</file>

<file path=docProps/app.xml><?xml version="1.0" encoding="utf-8"?>
<Properties xmlns="http://schemas.openxmlformats.org/officeDocument/2006/extended-properties" xmlns:vt="http://schemas.openxmlformats.org/officeDocument/2006/docPropsVTypes">
  <TotalTime>1371</TotalTime>
  <Words>4093</Words>
  <Application>Microsoft Office PowerPoint</Application>
  <PresentationFormat>On-screen Show (16:9)</PresentationFormat>
  <Paragraphs>272</Paragraphs>
  <Slides>50</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Arial,Sans-Serif</vt:lpstr>
      <vt:lpstr>Helvetica Neue</vt:lpstr>
      <vt:lpstr>Arial</vt:lpstr>
      <vt:lpstr>Local Digital Overviews Theme</vt:lpstr>
      <vt:lpstr>Service design overview</vt:lpstr>
      <vt:lpstr>Welcome to an overview of service design</vt:lpstr>
      <vt:lpstr>Who should read this overview?</vt:lpstr>
      <vt:lpstr>What will this overview cover?</vt:lpstr>
      <vt:lpstr>What is a service?</vt:lpstr>
      <vt:lpstr>What is service design?</vt:lpstr>
      <vt:lpstr>What service designers do</vt:lpstr>
      <vt:lpstr>What service designers do not do</vt:lpstr>
      <vt:lpstr>User-centred service design </vt:lpstr>
      <vt:lpstr>The Double Diamond framework </vt:lpstr>
      <vt:lpstr>Double Diamond: 4 key phases </vt:lpstr>
      <vt:lpstr>Good design is centred on users </vt:lpstr>
      <vt:lpstr>Who is the user in user-centred design? </vt:lpstr>
      <vt:lpstr>What are user needs? </vt:lpstr>
      <vt:lpstr>User need example  </vt:lpstr>
      <vt:lpstr>Representing users as a persona </vt:lpstr>
      <vt:lpstr>Beware of your bias </vt:lpstr>
      <vt:lpstr>Confirmation bias</vt:lpstr>
      <vt:lpstr>End-to-end services </vt:lpstr>
      <vt:lpstr>Creating end-to-end services</vt:lpstr>
      <vt:lpstr>Problem framing</vt:lpstr>
      <vt:lpstr>Assumptions and hypotheses </vt:lpstr>
      <vt:lpstr>Life events </vt:lpstr>
      <vt:lpstr>Service patterns</vt:lpstr>
      <vt:lpstr>Naming services </vt:lpstr>
      <vt:lpstr>Stakeholder mapping in service design</vt:lpstr>
      <vt:lpstr>Mapping </vt:lpstr>
      <vt:lpstr>What do we mean by mapping?  </vt:lpstr>
      <vt:lpstr>Why service designers use maps </vt:lpstr>
      <vt:lpstr>Experience map </vt:lpstr>
      <vt:lpstr>User journey map</vt:lpstr>
      <vt:lpstr>Frontstage and backstage in service design</vt:lpstr>
      <vt:lpstr>Service blueprints</vt:lpstr>
      <vt:lpstr>Pain points</vt:lpstr>
      <vt:lpstr>Bringing ideas to life</vt:lpstr>
      <vt:lpstr>‘How might we’s’</vt:lpstr>
      <vt:lpstr>What is ideation and why do we ideate?  </vt:lpstr>
      <vt:lpstr>Ideation tools </vt:lpstr>
      <vt:lpstr>Prioritise your ideas: impact effort matrix</vt:lpstr>
      <vt:lpstr>Prioritise your ideas: riskiest assumptions</vt:lpstr>
      <vt:lpstr>Prototyping </vt:lpstr>
      <vt:lpstr>Why do we prototype? </vt:lpstr>
      <vt:lpstr>Paper prototypes </vt:lpstr>
      <vt:lpstr>Coded prototypes</vt:lpstr>
      <vt:lpstr>Coded prototypes: example </vt:lpstr>
      <vt:lpstr>Testing </vt:lpstr>
      <vt:lpstr>Closing services down</vt:lpstr>
      <vt:lpstr>Next steps</vt:lpstr>
      <vt:lpstr>Putting service design into practice </vt:lpstr>
      <vt:lpstr>Feedback survey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Agile overview (2023)</dc:title>
  <dc:creator>Dan Jones</dc:creator>
  <cp:lastModifiedBy>Daniel Jones</cp:lastModifiedBy>
  <cp:revision>31</cp:revision>
  <dcterms:modified xsi:type="dcterms:W3CDTF">2024-05-01T10:25:24Z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0x01010061345C6A9B6B67419AE519400E117F63</vt:lpwstr>
  </property>
  <property fmtid="{D5CDD505-2E9C-101B-9397-08002B2CF9AE}" pid="3" name="MediaServiceImageTags">
    <vt:lpwstr/>
  </property>
  <property fmtid="{D5CDD505-2E9C-101B-9397-08002B2CF9AE}" pid="4" name="ClassificationContentMarkingFooterLocations">
    <vt:lpwstr>Local Digital Overviews Theme:5</vt:lpwstr>
  </property>
  <property fmtid="{D5CDD505-2E9C-101B-9397-08002B2CF9AE}" pid="5" name="ClassificationContentMarkingFooterText">
    <vt:lpwstr>OFFICIAL</vt:lpwstr>
  </property>
  <property fmtid="{D5CDD505-2E9C-101B-9397-08002B2CF9AE}" pid="6" name="ClassificationContentMarkingHeaderLocations">
    <vt:lpwstr>Local Digital Overviews Theme:4</vt:lpwstr>
  </property>
  <property fmtid="{D5CDD505-2E9C-101B-9397-08002B2CF9AE}" pid="7" name="ClassificationContentMarkingHeaderText">
    <vt:lpwstr>OFFICIAL</vt:lpwstr>
  </property>
</Properties>
</file>