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7"/>
  </p:notesMasterIdLst>
  <p:sldIdLst>
    <p:sldId id="256" r:id="rId2"/>
    <p:sldId id="257" r:id="rId3"/>
    <p:sldId id="258" r:id="rId4"/>
    <p:sldId id="259" r:id="rId5"/>
    <p:sldId id="260" r:id="rId6"/>
    <p:sldId id="261" r:id="rId7"/>
    <p:sldId id="263" r:id="rId8"/>
    <p:sldId id="262" r:id="rId9"/>
    <p:sldId id="270" r:id="rId10"/>
    <p:sldId id="264" r:id="rId11"/>
    <p:sldId id="265" r:id="rId12"/>
    <p:sldId id="266" r:id="rId13"/>
    <p:sldId id="267" r:id="rId14"/>
    <p:sldId id="268" r:id="rId15"/>
    <p:sldId id="269" r:id="rId16"/>
  </p:sldIdLst>
  <p:sldSz cx="12192000" cy="6858000"/>
  <p:notesSz cx="9144000" cy="6858000"/>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Playfair Display" panose="00000500000000000000" pitchFamily="2" charset="0"/>
      <p:regular r:id="rId26"/>
      <p:bold r:id="rId27"/>
      <p:italic r:id="rId28"/>
      <p:boldItalic r:id="rId29"/>
    </p:embeddedFont>
    <p:embeddedFont>
      <p:font typeface="Playfair Display ExtraBold" panose="020B0604020202020204" charset="0"/>
      <p:bold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guide id="3" orient="horz" pos="883">
          <p15:clr>
            <a:srgbClr val="9AA0A6"/>
          </p15:clr>
        </p15:guide>
        <p15:guide id="4" orient="horz" pos="970">
          <p15:clr>
            <a:srgbClr val="9AA0A6"/>
          </p15:clr>
        </p15:guide>
        <p15:guide id="5" orient="horz" pos="1391">
          <p15:clr>
            <a:srgbClr val="9AA0A6"/>
          </p15:clr>
        </p15:guide>
        <p15:guide id="6" orient="horz" pos="1479">
          <p15:clr>
            <a:srgbClr val="9AA0A6"/>
          </p15:clr>
        </p15:guide>
        <p15:guide id="7" pos="4384">
          <p15:clr>
            <a:srgbClr val="9AA0A6"/>
          </p15:clr>
        </p15:guide>
        <p15:guide id="8" pos="3296">
          <p15:clr>
            <a:srgbClr val="9AA0A6"/>
          </p15:clr>
        </p15:guide>
        <p15:guide id="9" orient="horz" pos="225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379F58-7FA1-45C0-8FEB-F249CBAEF1CB}">
  <a:tblStyle styleId="{76379F58-7FA1-45C0-8FEB-F249CBAEF1CB}" styleName="Table_0">
    <a:wholeTbl>
      <a:tcTxStyle b="off" i="off">
        <a:font>
          <a:latin typeface="Gilroy Medium"/>
          <a:ea typeface="Gilroy Medium"/>
          <a:cs typeface="Gilroy Medium"/>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C9A74920-4DD9-409D-ACCA-8D89DA02996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54" y="90"/>
      </p:cViewPr>
      <p:guideLst>
        <p:guide pos="3840"/>
        <p:guide orient="horz" pos="2160"/>
        <p:guide orient="horz" pos="883"/>
        <p:guide orient="horz" pos="970"/>
        <p:guide orient="horz" pos="1391"/>
        <p:guide orient="horz" pos="1479"/>
        <p:guide pos="4384"/>
        <p:guide pos="3296"/>
        <p:guide orient="horz" pos="22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2605" y="496580"/>
            <a:ext cx="6838790" cy="384682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152605" y="4525896"/>
            <a:ext cx="6838790" cy="211310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4e4dc07b88_0_6:notes"/>
          <p:cNvSpPr>
            <a:spLocks noGrp="1" noRot="1" noChangeAspect="1"/>
          </p:cNvSpPr>
          <p:nvPr>
            <p:ph type="sldImg" idx="2"/>
          </p:nvPr>
        </p:nvSpPr>
        <p:spPr>
          <a:xfrm>
            <a:off x="1152605" y="496580"/>
            <a:ext cx="6838800" cy="384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4e4dc07b88_0_6:notes"/>
          <p:cNvSpPr txBox="1">
            <a:spLocks noGrp="1"/>
          </p:cNvSpPr>
          <p:nvPr>
            <p:ph type="body" idx="1"/>
          </p:nvPr>
        </p:nvSpPr>
        <p:spPr>
          <a:xfrm>
            <a:off x="1152605" y="4525896"/>
            <a:ext cx="6838800" cy="21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aceecacc8f_1_24:notes"/>
          <p:cNvSpPr>
            <a:spLocks noGrp="1" noRot="1" noChangeAspect="1"/>
          </p:cNvSpPr>
          <p:nvPr>
            <p:ph type="sldImg" idx="2"/>
          </p:nvPr>
        </p:nvSpPr>
        <p:spPr>
          <a:xfrm>
            <a:off x="1152525" y="496888"/>
            <a:ext cx="6838950" cy="3846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2aceecacc8f_1_24:notes"/>
          <p:cNvSpPr txBox="1">
            <a:spLocks noGrp="1"/>
          </p:cNvSpPr>
          <p:nvPr>
            <p:ph type="body" idx="1"/>
          </p:nvPr>
        </p:nvSpPr>
        <p:spPr>
          <a:xfrm>
            <a:off x="1152605" y="4525896"/>
            <a:ext cx="6838800" cy="21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aceecacc8f_1_30:notes"/>
          <p:cNvSpPr>
            <a:spLocks noGrp="1" noRot="1" noChangeAspect="1"/>
          </p:cNvSpPr>
          <p:nvPr>
            <p:ph type="sldImg" idx="2"/>
          </p:nvPr>
        </p:nvSpPr>
        <p:spPr>
          <a:xfrm>
            <a:off x="1152525" y="496888"/>
            <a:ext cx="6838950" cy="3846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2aceecacc8f_1_30:notes"/>
          <p:cNvSpPr txBox="1">
            <a:spLocks noGrp="1"/>
          </p:cNvSpPr>
          <p:nvPr>
            <p:ph type="body" idx="1"/>
          </p:nvPr>
        </p:nvSpPr>
        <p:spPr>
          <a:xfrm>
            <a:off x="1152605" y="4525896"/>
            <a:ext cx="6838800" cy="21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aceecacc8f_1_36:notes"/>
          <p:cNvSpPr>
            <a:spLocks noGrp="1" noRot="1" noChangeAspect="1"/>
          </p:cNvSpPr>
          <p:nvPr>
            <p:ph type="sldImg" idx="2"/>
          </p:nvPr>
        </p:nvSpPr>
        <p:spPr>
          <a:xfrm>
            <a:off x="1152525" y="496888"/>
            <a:ext cx="6838950" cy="3846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aceecacc8f_1_36:notes"/>
          <p:cNvSpPr txBox="1">
            <a:spLocks noGrp="1"/>
          </p:cNvSpPr>
          <p:nvPr>
            <p:ph type="body" idx="1"/>
          </p:nvPr>
        </p:nvSpPr>
        <p:spPr>
          <a:xfrm>
            <a:off x="1152605" y="4525896"/>
            <a:ext cx="6838800" cy="21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ab863e0c1a_0_93:notes"/>
          <p:cNvSpPr>
            <a:spLocks noGrp="1" noRot="1" noChangeAspect="1"/>
          </p:cNvSpPr>
          <p:nvPr>
            <p:ph type="sldImg" idx="2"/>
          </p:nvPr>
        </p:nvSpPr>
        <p:spPr>
          <a:xfrm>
            <a:off x="1152525" y="496888"/>
            <a:ext cx="6838950" cy="3846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2ab863e0c1a_0_93:notes"/>
          <p:cNvSpPr txBox="1">
            <a:spLocks noGrp="1"/>
          </p:cNvSpPr>
          <p:nvPr>
            <p:ph type="body" idx="1"/>
          </p:nvPr>
        </p:nvSpPr>
        <p:spPr>
          <a:xfrm>
            <a:off x="1152605" y="4525896"/>
            <a:ext cx="6838800" cy="21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Purpose:</a:t>
            </a:r>
            <a:endParaRPr dirty="0"/>
          </a:p>
          <a:p>
            <a:pPr marL="0" lvl="0" indent="0" algn="l" rtl="0">
              <a:spcBef>
                <a:spcPts val="0"/>
              </a:spcBef>
              <a:spcAft>
                <a:spcPts val="0"/>
              </a:spcAft>
              <a:buNone/>
            </a:pPr>
            <a:r>
              <a:rPr lang="en-GB" dirty="0"/>
              <a:t>Understanding the online tools of the organisation</a:t>
            </a:r>
            <a:endParaRPr dirty="0"/>
          </a:p>
          <a:p>
            <a:pPr marL="0" lvl="0" indent="0" algn="l" rtl="0">
              <a:spcBef>
                <a:spcPts val="0"/>
              </a:spcBef>
              <a:spcAft>
                <a:spcPts val="0"/>
              </a:spcAft>
              <a:buNone/>
            </a:pPr>
            <a:r>
              <a:rPr lang="en-GB" dirty="0"/>
              <a:t>How the organisation or network promotes itself</a:t>
            </a:r>
            <a:endParaRPr dirty="0"/>
          </a:p>
          <a:p>
            <a:pPr marL="0" lvl="0" indent="0" algn="l" rtl="0">
              <a:spcBef>
                <a:spcPts val="0"/>
              </a:spcBef>
              <a:spcAft>
                <a:spcPts val="0"/>
              </a:spcAft>
              <a:buNone/>
            </a:pPr>
            <a:r>
              <a:rPr lang="en-GB" dirty="0"/>
              <a:t>Is the organisation or network linked into to the council website or other online directories </a:t>
            </a:r>
            <a:endParaRPr dirty="0"/>
          </a:p>
          <a:p>
            <a:pPr marL="0" lvl="0" indent="0" algn="l" rtl="0">
              <a:spcBef>
                <a:spcPts val="0"/>
              </a:spcBef>
              <a:spcAft>
                <a:spcPts val="0"/>
              </a:spcAft>
              <a:buNone/>
            </a:pPr>
            <a:r>
              <a:rPr lang="en-GB" dirty="0"/>
              <a:t>How carers have responded or taken up some digital tools (if any)</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644bea2f78_0_884:notes"/>
          <p:cNvSpPr>
            <a:spLocks noGrp="1" noRot="1" noChangeAspect="1"/>
          </p:cNvSpPr>
          <p:nvPr>
            <p:ph type="sldImg" idx="2"/>
          </p:nvPr>
        </p:nvSpPr>
        <p:spPr>
          <a:xfrm>
            <a:off x="508400" y="514350"/>
            <a:ext cx="81279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1644bea2f78_0_88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ab863e0c1a_0_0:notes"/>
          <p:cNvSpPr>
            <a:spLocks noGrp="1" noRot="1" noChangeAspect="1"/>
          </p:cNvSpPr>
          <p:nvPr>
            <p:ph type="sldImg" idx="2"/>
          </p:nvPr>
        </p:nvSpPr>
        <p:spPr>
          <a:xfrm>
            <a:off x="1152525" y="496888"/>
            <a:ext cx="6838950" cy="3846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ab863e0c1a_0_0:notes"/>
          <p:cNvSpPr txBox="1">
            <a:spLocks noGrp="1"/>
          </p:cNvSpPr>
          <p:nvPr>
            <p:ph type="body" idx="1"/>
          </p:nvPr>
        </p:nvSpPr>
        <p:spPr>
          <a:xfrm>
            <a:off x="1152605" y="4525896"/>
            <a:ext cx="6838800" cy="21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ab863e0c1a_0_7:notes"/>
          <p:cNvSpPr>
            <a:spLocks noGrp="1" noRot="1" noChangeAspect="1"/>
          </p:cNvSpPr>
          <p:nvPr>
            <p:ph type="sldImg" idx="2"/>
          </p:nvPr>
        </p:nvSpPr>
        <p:spPr>
          <a:xfrm>
            <a:off x="1152605" y="496580"/>
            <a:ext cx="6838800" cy="384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ab863e0c1a_0_7:notes"/>
          <p:cNvSpPr txBox="1">
            <a:spLocks noGrp="1"/>
          </p:cNvSpPr>
          <p:nvPr>
            <p:ph type="body" idx="1"/>
          </p:nvPr>
        </p:nvSpPr>
        <p:spPr>
          <a:xfrm>
            <a:off x="1152605" y="4525896"/>
            <a:ext cx="6838800" cy="21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ab863e0c1a_0_13:notes"/>
          <p:cNvSpPr>
            <a:spLocks noGrp="1" noRot="1" noChangeAspect="1"/>
          </p:cNvSpPr>
          <p:nvPr>
            <p:ph type="sldImg" idx="2"/>
          </p:nvPr>
        </p:nvSpPr>
        <p:spPr>
          <a:xfrm>
            <a:off x="1152605" y="496580"/>
            <a:ext cx="6838800" cy="384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ab863e0c1a_0_13:notes"/>
          <p:cNvSpPr txBox="1">
            <a:spLocks noGrp="1"/>
          </p:cNvSpPr>
          <p:nvPr>
            <p:ph type="body" idx="1"/>
          </p:nvPr>
        </p:nvSpPr>
        <p:spPr>
          <a:xfrm>
            <a:off x="1152605" y="4525896"/>
            <a:ext cx="6838800" cy="21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a6ec0313cf_0_0:notes"/>
          <p:cNvSpPr>
            <a:spLocks noGrp="1" noRot="1" noChangeAspect="1"/>
          </p:cNvSpPr>
          <p:nvPr>
            <p:ph type="sldImg" idx="2"/>
          </p:nvPr>
        </p:nvSpPr>
        <p:spPr>
          <a:xfrm>
            <a:off x="1152525" y="496888"/>
            <a:ext cx="6838950" cy="3846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2a6ec0313cf_0_0:notes"/>
          <p:cNvSpPr txBox="1">
            <a:spLocks noGrp="1"/>
          </p:cNvSpPr>
          <p:nvPr>
            <p:ph type="body" idx="1"/>
          </p:nvPr>
        </p:nvSpPr>
        <p:spPr>
          <a:xfrm>
            <a:off x="1152605" y="4525896"/>
            <a:ext cx="6838800" cy="21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ab863e0c1a_0_69:notes"/>
          <p:cNvSpPr>
            <a:spLocks noGrp="1" noRot="1" noChangeAspect="1"/>
          </p:cNvSpPr>
          <p:nvPr>
            <p:ph type="sldImg" idx="2"/>
          </p:nvPr>
        </p:nvSpPr>
        <p:spPr>
          <a:xfrm>
            <a:off x="1152525" y="496888"/>
            <a:ext cx="6838950" cy="3846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ab863e0c1a_0_69:notes"/>
          <p:cNvSpPr txBox="1">
            <a:spLocks noGrp="1"/>
          </p:cNvSpPr>
          <p:nvPr>
            <p:ph type="body" idx="1"/>
          </p:nvPr>
        </p:nvSpPr>
        <p:spPr>
          <a:xfrm>
            <a:off x="1152605" y="4525896"/>
            <a:ext cx="6838800" cy="21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aceecacc8f_1_45:notes"/>
          <p:cNvSpPr>
            <a:spLocks noGrp="1" noRot="1" noChangeAspect="1"/>
          </p:cNvSpPr>
          <p:nvPr>
            <p:ph type="sldImg" idx="2"/>
          </p:nvPr>
        </p:nvSpPr>
        <p:spPr>
          <a:xfrm>
            <a:off x="1152525" y="496888"/>
            <a:ext cx="6838950" cy="3846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aceecacc8f_1_45:notes"/>
          <p:cNvSpPr txBox="1">
            <a:spLocks noGrp="1"/>
          </p:cNvSpPr>
          <p:nvPr>
            <p:ph type="body" idx="1"/>
          </p:nvPr>
        </p:nvSpPr>
        <p:spPr>
          <a:xfrm>
            <a:off x="1152605" y="4525896"/>
            <a:ext cx="6838800" cy="21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ab863e0c1a_0_88:notes"/>
          <p:cNvSpPr>
            <a:spLocks noGrp="1" noRot="1" noChangeAspect="1"/>
          </p:cNvSpPr>
          <p:nvPr>
            <p:ph type="sldImg" idx="2"/>
          </p:nvPr>
        </p:nvSpPr>
        <p:spPr>
          <a:xfrm>
            <a:off x="1152525" y="496888"/>
            <a:ext cx="6838950" cy="3846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ab863e0c1a_0_88:notes"/>
          <p:cNvSpPr txBox="1">
            <a:spLocks noGrp="1"/>
          </p:cNvSpPr>
          <p:nvPr>
            <p:ph type="body" idx="1"/>
          </p:nvPr>
        </p:nvSpPr>
        <p:spPr>
          <a:xfrm>
            <a:off x="1152605" y="4525896"/>
            <a:ext cx="6838800" cy="21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aceecacc8f_1_18:notes"/>
          <p:cNvSpPr>
            <a:spLocks noGrp="1" noRot="1" noChangeAspect="1"/>
          </p:cNvSpPr>
          <p:nvPr>
            <p:ph type="sldImg" idx="2"/>
          </p:nvPr>
        </p:nvSpPr>
        <p:spPr>
          <a:xfrm>
            <a:off x="1152525" y="496888"/>
            <a:ext cx="6838950" cy="3846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aceecacc8f_1_18:notes"/>
          <p:cNvSpPr txBox="1">
            <a:spLocks noGrp="1"/>
          </p:cNvSpPr>
          <p:nvPr>
            <p:ph type="body" idx="1"/>
          </p:nvPr>
        </p:nvSpPr>
        <p:spPr>
          <a:xfrm>
            <a:off x="1152605" y="4525896"/>
            <a:ext cx="6838800" cy="211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thepsc.co.uk/" TargetMode="External"/><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thepsc.co.uk/" TargetMode="Externa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515938" y="2467769"/>
            <a:ext cx="3932100" cy="1089600"/>
          </a:xfrm>
          <a:prstGeom prst="rect">
            <a:avLst/>
          </a:prstGeom>
          <a:noFill/>
          <a:ln>
            <a:noFill/>
          </a:ln>
        </p:spPr>
        <p:txBody>
          <a:bodyPr spcFirstLastPara="1" wrap="square" lIns="0" tIns="0" rIns="0" bIns="0" anchor="ctr" anchorCtr="0">
            <a:noAutofit/>
          </a:bodyPr>
          <a:lstStyle>
            <a:lvl1pPr lvl="0" algn="l" rtl="0">
              <a:lnSpc>
                <a:spcPct val="90000"/>
              </a:lnSpc>
              <a:spcBef>
                <a:spcPts val="1000"/>
              </a:spcBef>
              <a:spcAft>
                <a:spcPts val="0"/>
              </a:spcAft>
              <a:buClr>
                <a:schemeClr val="dk2"/>
              </a:buClr>
              <a:buSzPts val="3600"/>
              <a:buFont typeface="Pla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 name="Google Shape;11;p2"/>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with title 2 1 1 1 1">
  <p:cSld name="Image with title_2_1_1_1_1">
    <p:bg>
      <p:bgPr>
        <a:solidFill>
          <a:schemeClr val="dk2"/>
        </a:solidFill>
        <a:effectLst/>
      </p:bgPr>
    </p:bg>
    <p:spTree>
      <p:nvGrpSpPr>
        <p:cNvPr id="1" name="Shape 38"/>
        <p:cNvGrpSpPr/>
        <p:nvPr/>
      </p:nvGrpSpPr>
      <p:grpSpPr>
        <a:xfrm>
          <a:off x="0" y="0"/>
          <a:ext cx="0" cy="0"/>
          <a:chOff x="0" y="0"/>
          <a:chExt cx="0" cy="0"/>
        </a:xfrm>
      </p:grpSpPr>
      <p:sp>
        <p:nvSpPr>
          <p:cNvPr id="39" name="Google Shape;39;p11"/>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0" name="Google Shape;40;p11"/>
          <p:cNvSpPr txBox="1">
            <a:spLocks noGrp="1"/>
          </p:cNvSpPr>
          <p:nvPr>
            <p:ph type="title"/>
          </p:nvPr>
        </p:nvSpPr>
        <p:spPr>
          <a:xfrm>
            <a:off x="515938" y="2467769"/>
            <a:ext cx="3932100" cy="1089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1000"/>
              </a:spcBef>
              <a:spcAft>
                <a:spcPts val="0"/>
              </a:spcAft>
              <a:buClr>
                <a:schemeClr val="accent2"/>
              </a:buClr>
              <a:buSzPts val="3600"/>
              <a:buFont typeface="Play"/>
              <a:buNone/>
              <a:defRPr sz="3600">
                <a:solidFill>
                  <a:schemeClr val="accent2"/>
                </a:solidFill>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with title 1">
  <p:cSld name="Image with title_1">
    <p:spTree>
      <p:nvGrpSpPr>
        <p:cNvPr id="1" name="Shape 41"/>
        <p:cNvGrpSpPr/>
        <p:nvPr/>
      </p:nvGrpSpPr>
      <p:grpSpPr>
        <a:xfrm>
          <a:off x="0" y="0"/>
          <a:ext cx="0" cy="0"/>
          <a:chOff x="0" y="0"/>
          <a:chExt cx="0" cy="0"/>
        </a:xfrm>
      </p:grpSpPr>
      <p:sp>
        <p:nvSpPr>
          <p:cNvPr id="42" name="Google Shape;42;p12"/>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3" name="Google Shape;43;p12"/>
          <p:cNvSpPr txBox="1"/>
          <p:nvPr/>
        </p:nvSpPr>
        <p:spPr>
          <a:xfrm>
            <a:off x="444200" y="512775"/>
            <a:ext cx="4736400" cy="1089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600"/>
              <a:buFont typeface="Play"/>
              <a:buNone/>
            </a:pPr>
            <a:r>
              <a:rPr lang="en-GB" sz="3600" b="0">
                <a:solidFill>
                  <a:schemeClr val="accent1"/>
                </a:solidFill>
                <a:latin typeface="Playfair Display ExtraBold"/>
                <a:ea typeface="Playfair Display ExtraBold"/>
                <a:cs typeface="Playfair Display ExtraBold"/>
                <a:sym typeface="Playfair Display ExtraBold"/>
              </a:rPr>
              <a:t>Standard table to copy</a:t>
            </a:r>
            <a:endParaRPr sz="3600" b="0">
              <a:solidFill>
                <a:schemeClr val="accent1"/>
              </a:solidFill>
              <a:latin typeface="Playfair Display ExtraBold"/>
              <a:ea typeface="Playfair Display ExtraBold"/>
              <a:cs typeface="Playfair Display ExtraBold"/>
              <a:sym typeface="Playfair Display ExtraBold"/>
            </a:endParaRPr>
          </a:p>
        </p:txBody>
      </p:sp>
      <p:graphicFrame>
        <p:nvGraphicFramePr>
          <p:cNvPr id="44" name="Google Shape;44;p12"/>
          <p:cNvGraphicFramePr/>
          <p:nvPr/>
        </p:nvGraphicFramePr>
        <p:xfrm>
          <a:off x="6600825" y="512762"/>
          <a:ext cx="3000000" cy="3000000"/>
        </p:xfrm>
        <a:graphic>
          <a:graphicData uri="http://schemas.openxmlformats.org/drawingml/2006/table">
            <a:tbl>
              <a:tblPr firstRow="1">
                <a:noFill/>
                <a:tableStyleId>{76379F58-7FA1-45C0-8FEB-F249CBAEF1CB}</a:tableStyleId>
              </a:tblPr>
              <a:tblGrid>
                <a:gridCol w="1015050">
                  <a:extLst>
                    <a:ext uri="{9D8B030D-6E8A-4147-A177-3AD203B41FA5}">
                      <a16:colId xmlns:a16="http://schemas.microsoft.com/office/drawing/2014/main" val="20000"/>
                    </a:ext>
                  </a:extLst>
                </a:gridCol>
                <a:gridCol w="1015050">
                  <a:extLst>
                    <a:ext uri="{9D8B030D-6E8A-4147-A177-3AD203B41FA5}">
                      <a16:colId xmlns:a16="http://schemas.microsoft.com/office/drawing/2014/main" val="20001"/>
                    </a:ext>
                  </a:extLst>
                </a:gridCol>
                <a:gridCol w="1015050">
                  <a:extLst>
                    <a:ext uri="{9D8B030D-6E8A-4147-A177-3AD203B41FA5}">
                      <a16:colId xmlns:a16="http://schemas.microsoft.com/office/drawing/2014/main" val="20002"/>
                    </a:ext>
                  </a:extLst>
                </a:gridCol>
                <a:gridCol w="1015050">
                  <a:extLst>
                    <a:ext uri="{9D8B030D-6E8A-4147-A177-3AD203B41FA5}">
                      <a16:colId xmlns:a16="http://schemas.microsoft.com/office/drawing/2014/main" val="20003"/>
                    </a:ext>
                  </a:extLst>
                </a:gridCol>
                <a:gridCol w="1015050">
                  <a:extLst>
                    <a:ext uri="{9D8B030D-6E8A-4147-A177-3AD203B41FA5}">
                      <a16:colId xmlns:a16="http://schemas.microsoft.com/office/drawing/2014/main" val="20004"/>
                    </a:ext>
                  </a:extLst>
                </a:gridCol>
              </a:tblGrid>
              <a:tr h="918100">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18100">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127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127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127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127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127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1"/>
                  </a:ext>
                </a:extLst>
              </a:tr>
              <a:tr h="918100">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2"/>
                  </a:ext>
                </a:extLst>
              </a:tr>
              <a:tr h="918100">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3"/>
                  </a:ext>
                </a:extLst>
              </a:tr>
              <a:tr h="918100">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4"/>
                  </a:ext>
                </a:extLst>
              </a:tr>
              <a:tr h="918100">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T w="9525" cap="flat" cmpd="sng">
                      <a:solidFill>
                        <a:schemeClr val="dk1"/>
                      </a:solidFill>
                      <a:prstDash val="dash"/>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with title 1 1">
  <p:cSld name="Image with title_1_2">
    <p:spTree>
      <p:nvGrpSpPr>
        <p:cNvPr id="1" name="Shape 45"/>
        <p:cNvGrpSpPr/>
        <p:nvPr/>
      </p:nvGrpSpPr>
      <p:grpSpPr>
        <a:xfrm>
          <a:off x="0" y="0"/>
          <a:ext cx="0" cy="0"/>
          <a:chOff x="0" y="0"/>
          <a:chExt cx="0" cy="0"/>
        </a:xfrm>
      </p:grpSpPr>
      <p:sp>
        <p:nvSpPr>
          <p:cNvPr id="46" name="Google Shape;46;p13"/>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7" name="Google Shape;47;p13"/>
          <p:cNvSpPr txBox="1"/>
          <p:nvPr/>
        </p:nvSpPr>
        <p:spPr>
          <a:xfrm>
            <a:off x="444200" y="512775"/>
            <a:ext cx="4736400" cy="1089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600"/>
              <a:buFont typeface="Play"/>
              <a:buNone/>
            </a:pPr>
            <a:r>
              <a:rPr lang="en-GB" sz="3600">
                <a:solidFill>
                  <a:schemeClr val="accent1"/>
                </a:solidFill>
                <a:latin typeface="Playfair Display ExtraBold"/>
                <a:ea typeface="Playfair Display ExtraBold"/>
                <a:cs typeface="Playfair Display ExtraBold"/>
                <a:sym typeface="Playfair Display ExtraBold"/>
              </a:rPr>
              <a:t>Graphs</a:t>
            </a:r>
            <a:endParaRPr sz="3600" b="0">
              <a:solidFill>
                <a:schemeClr val="accent1"/>
              </a:solidFill>
              <a:latin typeface="Playfair Display ExtraBold"/>
              <a:ea typeface="Playfair Display ExtraBold"/>
              <a:cs typeface="Playfair Display ExtraBold"/>
              <a:sym typeface="Playfair Display ExtraBo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am of 3">
  <p:cSld name="Image with title_1_1">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50" name="Google Shape;50;p14"/>
          <p:cNvPicPr preferRelativeResize="0"/>
          <p:nvPr/>
        </p:nvPicPr>
        <p:blipFill>
          <a:blip r:embed="rId2">
            <a:alphaModFix/>
          </a:blip>
          <a:stretch>
            <a:fillRect/>
          </a:stretch>
        </p:blipFill>
        <p:spPr>
          <a:xfrm>
            <a:off x="713625" y="1895950"/>
            <a:ext cx="2340000" cy="2340000"/>
          </a:xfrm>
          <a:prstGeom prst="ellipse">
            <a:avLst/>
          </a:prstGeom>
          <a:noFill/>
          <a:ln>
            <a:noFill/>
          </a:ln>
        </p:spPr>
      </p:pic>
      <p:sp>
        <p:nvSpPr>
          <p:cNvPr id="51" name="Google Shape;51;p14"/>
          <p:cNvSpPr txBox="1"/>
          <p:nvPr/>
        </p:nvSpPr>
        <p:spPr>
          <a:xfrm>
            <a:off x="713625" y="4418875"/>
            <a:ext cx="23400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accent1"/>
                </a:solidFill>
                <a:latin typeface="Playfair Display ExtraBold"/>
                <a:ea typeface="Playfair Display ExtraBold"/>
                <a:cs typeface="Playfair Display ExtraBold"/>
                <a:sym typeface="Playfair Display ExtraBold"/>
              </a:rPr>
              <a:t>Firstname </a:t>
            </a:r>
            <a:br>
              <a:rPr lang="en-GB">
                <a:solidFill>
                  <a:schemeClr val="accent1"/>
                </a:solidFill>
                <a:latin typeface="Playfair Display ExtraBold"/>
                <a:ea typeface="Playfair Display ExtraBold"/>
                <a:cs typeface="Playfair Display ExtraBold"/>
                <a:sym typeface="Playfair Display ExtraBold"/>
              </a:rPr>
            </a:br>
            <a:r>
              <a:rPr lang="en-GB">
                <a:solidFill>
                  <a:schemeClr val="accent1"/>
                </a:solidFill>
                <a:latin typeface="Playfair Display ExtraBold"/>
                <a:ea typeface="Playfair Display ExtraBold"/>
                <a:cs typeface="Playfair Display ExtraBold"/>
                <a:sym typeface="Playfair Display ExtraBold"/>
              </a:rPr>
              <a:t>Surname</a:t>
            </a:r>
            <a:endParaRPr>
              <a:solidFill>
                <a:schemeClr val="accent1"/>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Lorem ipsum dolor sit </a:t>
            </a: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amet sect. </a:t>
            </a:r>
            <a:endParaRPr sz="1400">
              <a:solidFill>
                <a:schemeClr val="accent1"/>
              </a:solidFill>
              <a:latin typeface="Century Gothic"/>
              <a:ea typeface="Century Gothic"/>
              <a:cs typeface="Century Gothic"/>
              <a:sym typeface="Century Gothic"/>
            </a:endParaRPr>
          </a:p>
        </p:txBody>
      </p:sp>
      <p:pic>
        <p:nvPicPr>
          <p:cNvPr id="52" name="Google Shape;52;p14"/>
          <p:cNvPicPr preferRelativeResize="0"/>
          <p:nvPr/>
        </p:nvPicPr>
        <p:blipFill>
          <a:blip r:embed="rId2">
            <a:alphaModFix/>
          </a:blip>
          <a:stretch>
            <a:fillRect/>
          </a:stretch>
        </p:blipFill>
        <p:spPr>
          <a:xfrm>
            <a:off x="4926000" y="1895950"/>
            <a:ext cx="2340000" cy="2340000"/>
          </a:xfrm>
          <a:prstGeom prst="ellipse">
            <a:avLst/>
          </a:prstGeom>
          <a:noFill/>
          <a:ln>
            <a:noFill/>
          </a:ln>
        </p:spPr>
      </p:pic>
      <p:sp>
        <p:nvSpPr>
          <p:cNvPr id="53" name="Google Shape;53;p14"/>
          <p:cNvSpPr txBox="1"/>
          <p:nvPr/>
        </p:nvSpPr>
        <p:spPr>
          <a:xfrm>
            <a:off x="4926000" y="4418875"/>
            <a:ext cx="23400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dk2"/>
                </a:solidFill>
                <a:latin typeface="Playfair Display ExtraBold"/>
                <a:ea typeface="Playfair Display ExtraBold"/>
                <a:cs typeface="Playfair Display ExtraBold"/>
                <a:sym typeface="Playfair Display ExtraBold"/>
              </a:rPr>
              <a:t>Firstname</a:t>
            </a:r>
            <a:br>
              <a:rPr lang="en-GB">
                <a:solidFill>
                  <a:schemeClr val="dk2"/>
                </a:solidFill>
                <a:latin typeface="Playfair Display ExtraBold"/>
                <a:ea typeface="Playfair Display ExtraBold"/>
                <a:cs typeface="Playfair Display ExtraBold"/>
                <a:sym typeface="Playfair Display ExtraBold"/>
              </a:rPr>
            </a:br>
            <a:r>
              <a:rPr lang="en-GB">
                <a:solidFill>
                  <a:schemeClr val="dk2"/>
                </a:solidFill>
                <a:latin typeface="Playfair Display ExtraBold"/>
                <a:ea typeface="Playfair Display ExtraBold"/>
                <a:cs typeface="Playfair Display ExtraBold"/>
                <a:sym typeface="Playfair Display ExtraBold"/>
              </a:rPr>
              <a:t>Surname</a:t>
            </a:r>
            <a:endParaRPr>
              <a:solidFill>
                <a:schemeClr val="dk2"/>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br>
              <a:rPr lang="en-GB" sz="1400">
                <a:solidFill>
                  <a:schemeClr val="dk2"/>
                </a:solidFill>
                <a:latin typeface="Century Gothic"/>
                <a:ea typeface="Century Gothic"/>
                <a:cs typeface="Century Gothic"/>
                <a:sym typeface="Century Gothic"/>
              </a:rPr>
            </a:br>
            <a:r>
              <a:rPr lang="en-GB" sz="1400">
                <a:solidFill>
                  <a:schemeClr val="dk2"/>
                </a:solidFill>
                <a:latin typeface="Century Gothic"/>
                <a:ea typeface="Century Gothic"/>
                <a:cs typeface="Century Gothic"/>
                <a:sym typeface="Century Gothic"/>
              </a:rPr>
              <a:t>Lorem ipsum dolor sit </a:t>
            </a:r>
            <a:br>
              <a:rPr lang="en-GB" sz="1400">
                <a:solidFill>
                  <a:schemeClr val="dk2"/>
                </a:solidFill>
                <a:latin typeface="Century Gothic"/>
                <a:ea typeface="Century Gothic"/>
                <a:cs typeface="Century Gothic"/>
                <a:sym typeface="Century Gothic"/>
              </a:rPr>
            </a:br>
            <a:r>
              <a:rPr lang="en-GB" sz="1400">
                <a:solidFill>
                  <a:schemeClr val="dk2"/>
                </a:solidFill>
                <a:latin typeface="Century Gothic"/>
                <a:ea typeface="Century Gothic"/>
                <a:cs typeface="Century Gothic"/>
                <a:sym typeface="Century Gothic"/>
              </a:rPr>
              <a:t>amet sect. </a:t>
            </a:r>
            <a:endParaRPr sz="1400">
              <a:solidFill>
                <a:schemeClr val="dk2"/>
              </a:solidFill>
              <a:latin typeface="Century Gothic"/>
              <a:ea typeface="Century Gothic"/>
              <a:cs typeface="Century Gothic"/>
              <a:sym typeface="Century Gothic"/>
            </a:endParaRPr>
          </a:p>
        </p:txBody>
      </p:sp>
      <p:pic>
        <p:nvPicPr>
          <p:cNvPr id="54" name="Google Shape;54;p14"/>
          <p:cNvPicPr preferRelativeResize="0"/>
          <p:nvPr/>
        </p:nvPicPr>
        <p:blipFill>
          <a:blip r:embed="rId2">
            <a:alphaModFix/>
          </a:blip>
          <a:stretch>
            <a:fillRect/>
          </a:stretch>
        </p:blipFill>
        <p:spPr>
          <a:xfrm>
            <a:off x="9138375" y="1895950"/>
            <a:ext cx="2340000" cy="2340000"/>
          </a:xfrm>
          <a:prstGeom prst="ellipse">
            <a:avLst/>
          </a:prstGeom>
          <a:noFill/>
          <a:ln>
            <a:noFill/>
          </a:ln>
        </p:spPr>
      </p:pic>
      <p:sp>
        <p:nvSpPr>
          <p:cNvPr id="55" name="Google Shape;55;p14"/>
          <p:cNvSpPr txBox="1"/>
          <p:nvPr/>
        </p:nvSpPr>
        <p:spPr>
          <a:xfrm>
            <a:off x="9138375" y="4418875"/>
            <a:ext cx="23400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dk2"/>
                </a:solidFill>
                <a:latin typeface="Playfair Display ExtraBold"/>
                <a:ea typeface="Playfair Display ExtraBold"/>
                <a:cs typeface="Playfair Display ExtraBold"/>
                <a:sym typeface="Playfair Display ExtraBold"/>
              </a:rPr>
              <a:t>Firstname</a:t>
            </a:r>
            <a:br>
              <a:rPr lang="en-GB">
                <a:solidFill>
                  <a:schemeClr val="dk2"/>
                </a:solidFill>
                <a:latin typeface="Playfair Display ExtraBold"/>
                <a:ea typeface="Playfair Display ExtraBold"/>
                <a:cs typeface="Playfair Display ExtraBold"/>
                <a:sym typeface="Playfair Display ExtraBold"/>
              </a:rPr>
            </a:br>
            <a:r>
              <a:rPr lang="en-GB">
                <a:solidFill>
                  <a:schemeClr val="dk2"/>
                </a:solidFill>
                <a:latin typeface="Playfair Display ExtraBold"/>
                <a:ea typeface="Playfair Display ExtraBold"/>
                <a:cs typeface="Playfair Display ExtraBold"/>
                <a:sym typeface="Playfair Display ExtraBold"/>
              </a:rPr>
              <a:t>Surname</a:t>
            </a:r>
            <a:endParaRPr>
              <a:solidFill>
                <a:schemeClr val="dk2"/>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endParaRPr sz="1400">
              <a:solidFill>
                <a:schemeClr val="dk2"/>
              </a:solidFill>
              <a:latin typeface="Century Gothic"/>
              <a:ea typeface="Century Gothic"/>
              <a:cs typeface="Century Gothic"/>
              <a:sym typeface="Century Gothic"/>
            </a:endParaRPr>
          </a:p>
          <a:p>
            <a:pPr marL="0" lvl="0" indent="0" algn="ctr" rtl="0">
              <a:lnSpc>
                <a:spcPct val="90000"/>
              </a:lnSpc>
              <a:spcBef>
                <a:spcPts val="0"/>
              </a:spcBef>
              <a:spcAft>
                <a:spcPts val="0"/>
              </a:spcAft>
              <a:buClr>
                <a:schemeClr val="dk2"/>
              </a:buClr>
              <a:buSzPts val="1600"/>
              <a:buFont typeface="Arial"/>
              <a:buNone/>
            </a:pPr>
            <a:r>
              <a:rPr lang="en-GB" sz="1400">
                <a:solidFill>
                  <a:schemeClr val="dk2"/>
                </a:solidFill>
                <a:latin typeface="Century Gothic"/>
                <a:ea typeface="Century Gothic"/>
                <a:cs typeface="Century Gothic"/>
                <a:sym typeface="Century Gothic"/>
              </a:rPr>
              <a:t>Lorem ipsum dolor sit</a:t>
            </a:r>
            <a:br>
              <a:rPr lang="en-GB" sz="1400">
                <a:solidFill>
                  <a:schemeClr val="dk2"/>
                </a:solidFill>
                <a:latin typeface="Century Gothic"/>
                <a:ea typeface="Century Gothic"/>
                <a:cs typeface="Century Gothic"/>
                <a:sym typeface="Century Gothic"/>
              </a:rPr>
            </a:br>
            <a:r>
              <a:rPr lang="en-GB" sz="1400">
                <a:solidFill>
                  <a:schemeClr val="dk2"/>
                </a:solidFill>
                <a:latin typeface="Century Gothic"/>
                <a:ea typeface="Century Gothic"/>
                <a:cs typeface="Century Gothic"/>
                <a:sym typeface="Century Gothic"/>
              </a:rPr>
              <a:t>amet sect. </a:t>
            </a:r>
            <a:endParaRPr sz="1400">
              <a:solidFill>
                <a:schemeClr val="dk2"/>
              </a:solidFill>
              <a:latin typeface="Century Gothic"/>
              <a:ea typeface="Century Gothic"/>
              <a:cs typeface="Century Gothic"/>
              <a:sym typeface="Century Gothic"/>
            </a:endParaRPr>
          </a:p>
        </p:txBody>
      </p:sp>
      <p:sp>
        <p:nvSpPr>
          <p:cNvPr id="56" name="Google Shape;56;p14"/>
          <p:cNvSpPr txBox="1">
            <a:spLocks noGrp="1"/>
          </p:cNvSpPr>
          <p:nvPr>
            <p:ph type="title"/>
          </p:nvPr>
        </p:nvSpPr>
        <p:spPr>
          <a:xfrm>
            <a:off x="444200" y="512775"/>
            <a:ext cx="4736400" cy="1089600"/>
          </a:xfrm>
          <a:prstGeom prst="rect">
            <a:avLst/>
          </a:prstGeom>
          <a:noFill/>
          <a:ln>
            <a:noFill/>
          </a:ln>
        </p:spPr>
        <p:txBody>
          <a:bodyPr spcFirstLastPara="1" wrap="square" lIns="0" tIns="0" rIns="0" bIns="0" anchor="t" anchorCtr="0">
            <a:noAutofit/>
          </a:bodyPr>
          <a:lstStyle>
            <a:lvl1pPr lvl="0" algn="l" rtl="0">
              <a:lnSpc>
                <a:spcPct val="90000"/>
              </a:lnSpc>
              <a:spcBef>
                <a:spcPts val="100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am of 4">
  <p:cSld name="Image with title_1_1_3">
    <p:spTree>
      <p:nvGrpSpPr>
        <p:cNvPr id="1" name="Shape 57"/>
        <p:cNvGrpSpPr/>
        <p:nvPr/>
      </p:nvGrpSpPr>
      <p:grpSpPr>
        <a:xfrm>
          <a:off x="0" y="0"/>
          <a:ext cx="0" cy="0"/>
          <a:chOff x="0" y="0"/>
          <a:chExt cx="0" cy="0"/>
        </a:xfrm>
      </p:grpSpPr>
      <p:sp>
        <p:nvSpPr>
          <p:cNvPr id="58" name="Google Shape;58;p15"/>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59" name="Google Shape;59;p15"/>
          <p:cNvPicPr preferRelativeResize="0"/>
          <p:nvPr/>
        </p:nvPicPr>
        <p:blipFill>
          <a:blip r:embed="rId2">
            <a:alphaModFix/>
          </a:blip>
          <a:stretch>
            <a:fillRect/>
          </a:stretch>
        </p:blipFill>
        <p:spPr>
          <a:xfrm>
            <a:off x="713625" y="1895950"/>
            <a:ext cx="2340000" cy="2340000"/>
          </a:xfrm>
          <a:prstGeom prst="ellipse">
            <a:avLst/>
          </a:prstGeom>
          <a:noFill/>
          <a:ln>
            <a:noFill/>
          </a:ln>
        </p:spPr>
      </p:pic>
      <p:sp>
        <p:nvSpPr>
          <p:cNvPr id="60" name="Google Shape;60;p15"/>
          <p:cNvSpPr txBox="1"/>
          <p:nvPr/>
        </p:nvSpPr>
        <p:spPr>
          <a:xfrm>
            <a:off x="713625" y="4418875"/>
            <a:ext cx="23400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accent1"/>
                </a:solidFill>
                <a:latin typeface="Playfair Display ExtraBold"/>
                <a:ea typeface="Playfair Display ExtraBold"/>
                <a:cs typeface="Playfair Display ExtraBold"/>
                <a:sym typeface="Playfair Display ExtraBold"/>
              </a:rPr>
              <a:t>Firstname </a:t>
            </a:r>
            <a:br>
              <a:rPr lang="en-GB">
                <a:solidFill>
                  <a:schemeClr val="accent1"/>
                </a:solidFill>
                <a:latin typeface="Playfair Display ExtraBold"/>
                <a:ea typeface="Playfair Display ExtraBold"/>
                <a:cs typeface="Playfair Display ExtraBold"/>
                <a:sym typeface="Playfair Display ExtraBold"/>
              </a:rPr>
            </a:br>
            <a:r>
              <a:rPr lang="en-GB">
                <a:solidFill>
                  <a:schemeClr val="accent1"/>
                </a:solidFill>
                <a:latin typeface="Playfair Display ExtraBold"/>
                <a:ea typeface="Playfair Display ExtraBold"/>
                <a:cs typeface="Playfair Display ExtraBold"/>
                <a:sym typeface="Playfair Display ExtraBold"/>
              </a:rPr>
              <a:t>Surname</a:t>
            </a:r>
            <a:endParaRPr>
              <a:solidFill>
                <a:schemeClr val="accent1"/>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Lorem ipsum dolor sit </a:t>
            </a: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amet sect. </a:t>
            </a:r>
            <a:endParaRPr sz="1400">
              <a:solidFill>
                <a:schemeClr val="accent1"/>
              </a:solidFill>
              <a:latin typeface="Century Gothic"/>
              <a:ea typeface="Century Gothic"/>
              <a:cs typeface="Century Gothic"/>
              <a:sym typeface="Century Gothic"/>
            </a:endParaRPr>
          </a:p>
        </p:txBody>
      </p:sp>
      <p:pic>
        <p:nvPicPr>
          <p:cNvPr id="61" name="Google Shape;61;p15"/>
          <p:cNvPicPr preferRelativeResize="0"/>
          <p:nvPr/>
        </p:nvPicPr>
        <p:blipFill>
          <a:blip r:embed="rId2">
            <a:alphaModFix/>
          </a:blip>
          <a:stretch>
            <a:fillRect/>
          </a:stretch>
        </p:blipFill>
        <p:spPr>
          <a:xfrm>
            <a:off x="3521875" y="1895950"/>
            <a:ext cx="2340000" cy="2340000"/>
          </a:xfrm>
          <a:prstGeom prst="ellipse">
            <a:avLst/>
          </a:prstGeom>
          <a:noFill/>
          <a:ln>
            <a:noFill/>
          </a:ln>
        </p:spPr>
      </p:pic>
      <p:sp>
        <p:nvSpPr>
          <p:cNvPr id="62" name="Google Shape;62;p15"/>
          <p:cNvSpPr txBox="1"/>
          <p:nvPr/>
        </p:nvSpPr>
        <p:spPr>
          <a:xfrm>
            <a:off x="3521875" y="4418875"/>
            <a:ext cx="23400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dk2"/>
                </a:solidFill>
                <a:latin typeface="Playfair Display ExtraBold"/>
                <a:ea typeface="Playfair Display ExtraBold"/>
                <a:cs typeface="Playfair Display ExtraBold"/>
                <a:sym typeface="Playfair Display ExtraBold"/>
              </a:rPr>
              <a:t>Firstname</a:t>
            </a:r>
            <a:br>
              <a:rPr lang="en-GB">
                <a:solidFill>
                  <a:schemeClr val="dk2"/>
                </a:solidFill>
                <a:latin typeface="Playfair Display ExtraBold"/>
                <a:ea typeface="Playfair Display ExtraBold"/>
                <a:cs typeface="Playfair Display ExtraBold"/>
                <a:sym typeface="Playfair Display ExtraBold"/>
              </a:rPr>
            </a:br>
            <a:r>
              <a:rPr lang="en-GB">
                <a:solidFill>
                  <a:schemeClr val="dk2"/>
                </a:solidFill>
                <a:latin typeface="Playfair Display ExtraBold"/>
                <a:ea typeface="Playfair Display ExtraBold"/>
                <a:cs typeface="Playfair Display ExtraBold"/>
                <a:sym typeface="Playfair Display ExtraBold"/>
              </a:rPr>
              <a:t>Surname</a:t>
            </a:r>
            <a:endParaRPr>
              <a:solidFill>
                <a:schemeClr val="dk2"/>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br>
              <a:rPr lang="en-GB" sz="1400">
                <a:solidFill>
                  <a:schemeClr val="dk2"/>
                </a:solidFill>
                <a:latin typeface="Century Gothic"/>
                <a:ea typeface="Century Gothic"/>
                <a:cs typeface="Century Gothic"/>
                <a:sym typeface="Century Gothic"/>
              </a:rPr>
            </a:br>
            <a:r>
              <a:rPr lang="en-GB" sz="1400">
                <a:solidFill>
                  <a:schemeClr val="dk2"/>
                </a:solidFill>
                <a:latin typeface="Century Gothic"/>
                <a:ea typeface="Century Gothic"/>
                <a:cs typeface="Century Gothic"/>
                <a:sym typeface="Century Gothic"/>
              </a:rPr>
              <a:t>Lorem ipsum dolor sit </a:t>
            </a:r>
            <a:br>
              <a:rPr lang="en-GB" sz="1400">
                <a:solidFill>
                  <a:schemeClr val="dk2"/>
                </a:solidFill>
                <a:latin typeface="Century Gothic"/>
                <a:ea typeface="Century Gothic"/>
                <a:cs typeface="Century Gothic"/>
                <a:sym typeface="Century Gothic"/>
              </a:rPr>
            </a:br>
            <a:r>
              <a:rPr lang="en-GB" sz="1400">
                <a:solidFill>
                  <a:schemeClr val="dk2"/>
                </a:solidFill>
                <a:latin typeface="Century Gothic"/>
                <a:ea typeface="Century Gothic"/>
                <a:cs typeface="Century Gothic"/>
                <a:sym typeface="Century Gothic"/>
              </a:rPr>
              <a:t>amet sect. </a:t>
            </a:r>
            <a:endParaRPr sz="1400">
              <a:solidFill>
                <a:schemeClr val="dk2"/>
              </a:solidFill>
              <a:latin typeface="Century Gothic"/>
              <a:ea typeface="Century Gothic"/>
              <a:cs typeface="Century Gothic"/>
              <a:sym typeface="Century Gothic"/>
            </a:endParaRPr>
          </a:p>
        </p:txBody>
      </p:sp>
      <p:pic>
        <p:nvPicPr>
          <p:cNvPr id="63" name="Google Shape;63;p15"/>
          <p:cNvPicPr preferRelativeResize="0"/>
          <p:nvPr/>
        </p:nvPicPr>
        <p:blipFill>
          <a:blip r:embed="rId2">
            <a:alphaModFix/>
          </a:blip>
          <a:stretch>
            <a:fillRect/>
          </a:stretch>
        </p:blipFill>
        <p:spPr>
          <a:xfrm>
            <a:off x="6330125" y="1895950"/>
            <a:ext cx="2340000" cy="2340000"/>
          </a:xfrm>
          <a:prstGeom prst="ellipse">
            <a:avLst/>
          </a:prstGeom>
          <a:noFill/>
          <a:ln>
            <a:noFill/>
          </a:ln>
        </p:spPr>
      </p:pic>
      <p:sp>
        <p:nvSpPr>
          <p:cNvPr id="64" name="Google Shape;64;p15"/>
          <p:cNvSpPr txBox="1"/>
          <p:nvPr/>
        </p:nvSpPr>
        <p:spPr>
          <a:xfrm>
            <a:off x="6330125" y="4418875"/>
            <a:ext cx="23400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dk2"/>
                </a:solidFill>
                <a:latin typeface="Playfair Display ExtraBold"/>
                <a:ea typeface="Playfair Display ExtraBold"/>
                <a:cs typeface="Playfair Display ExtraBold"/>
                <a:sym typeface="Playfair Display ExtraBold"/>
              </a:rPr>
              <a:t>Firstname </a:t>
            </a:r>
            <a:br>
              <a:rPr lang="en-GB">
                <a:solidFill>
                  <a:schemeClr val="dk2"/>
                </a:solidFill>
                <a:latin typeface="Playfair Display ExtraBold"/>
                <a:ea typeface="Playfair Display ExtraBold"/>
                <a:cs typeface="Playfair Display ExtraBold"/>
                <a:sym typeface="Playfair Display ExtraBold"/>
              </a:rPr>
            </a:br>
            <a:r>
              <a:rPr lang="en-GB">
                <a:solidFill>
                  <a:schemeClr val="dk2"/>
                </a:solidFill>
                <a:latin typeface="Playfair Display ExtraBold"/>
                <a:ea typeface="Playfair Display ExtraBold"/>
                <a:cs typeface="Playfair Display ExtraBold"/>
                <a:sym typeface="Playfair Display ExtraBold"/>
              </a:rPr>
              <a:t>Surname</a:t>
            </a:r>
            <a:endParaRPr>
              <a:solidFill>
                <a:schemeClr val="dk2"/>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endParaRPr sz="1400">
              <a:solidFill>
                <a:schemeClr val="dk2"/>
              </a:solidFill>
              <a:latin typeface="Century Gothic"/>
              <a:ea typeface="Century Gothic"/>
              <a:cs typeface="Century Gothic"/>
              <a:sym typeface="Century Gothic"/>
            </a:endParaRPr>
          </a:p>
          <a:p>
            <a:pPr marL="0" lvl="0" indent="0" algn="ctr" rtl="0">
              <a:lnSpc>
                <a:spcPct val="90000"/>
              </a:lnSpc>
              <a:spcBef>
                <a:spcPts val="0"/>
              </a:spcBef>
              <a:spcAft>
                <a:spcPts val="0"/>
              </a:spcAft>
              <a:buClr>
                <a:schemeClr val="dk2"/>
              </a:buClr>
              <a:buSzPts val="1600"/>
              <a:buFont typeface="Arial"/>
              <a:buNone/>
            </a:pPr>
            <a:r>
              <a:rPr lang="en-GB" sz="1400">
                <a:solidFill>
                  <a:schemeClr val="dk2"/>
                </a:solidFill>
                <a:latin typeface="Century Gothic"/>
                <a:ea typeface="Century Gothic"/>
                <a:cs typeface="Century Gothic"/>
                <a:sym typeface="Century Gothic"/>
              </a:rPr>
              <a:t>Lorem ipsum dolor sit</a:t>
            </a:r>
            <a:br>
              <a:rPr lang="en-GB" sz="1400">
                <a:solidFill>
                  <a:schemeClr val="dk2"/>
                </a:solidFill>
                <a:latin typeface="Century Gothic"/>
                <a:ea typeface="Century Gothic"/>
                <a:cs typeface="Century Gothic"/>
                <a:sym typeface="Century Gothic"/>
              </a:rPr>
            </a:br>
            <a:r>
              <a:rPr lang="en-GB" sz="1400">
                <a:solidFill>
                  <a:schemeClr val="dk2"/>
                </a:solidFill>
                <a:latin typeface="Century Gothic"/>
                <a:ea typeface="Century Gothic"/>
                <a:cs typeface="Century Gothic"/>
                <a:sym typeface="Century Gothic"/>
              </a:rPr>
              <a:t>amet sect. </a:t>
            </a:r>
            <a:endParaRPr sz="1400">
              <a:solidFill>
                <a:schemeClr val="dk2"/>
              </a:solidFill>
              <a:latin typeface="Century Gothic"/>
              <a:ea typeface="Century Gothic"/>
              <a:cs typeface="Century Gothic"/>
              <a:sym typeface="Century Gothic"/>
            </a:endParaRPr>
          </a:p>
        </p:txBody>
      </p:sp>
      <p:pic>
        <p:nvPicPr>
          <p:cNvPr id="65" name="Google Shape;65;p15"/>
          <p:cNvPicPr preferRelativeResize="0"/>
          <p:nvPr/>
        </p:nvPicPr>
        <p:blipFill>
          <a:blip r:embed="rId2">
            <a:alphaModFix/>
          </a:blip>
          <a:stretch>
            <a:fillRect/>
          </a:stretch>
        </p:blipFill>
        <p:spPr>
          <a:xfrm>
            <a:off x="9138375" y="1895950"/>
            <a:ext cx="2340000" cy="2340000"/>
          </a:xfrm>
          <a:prstGeom prst="ellipse">
            <a:avLst/>
          </a:prstGeom>
          <a:noFill/>
          <a:ln>
            <a:noFill/>
          </a:ln>
        </p:spPr>
      </p:pic>
      <p:sp>
        <p:nvSpPr>
          <p:cNvPr id="66" name="Google Shape;66;p15"/>
          <p:cNvSpPr txBox="1"/>
          <p:nvPr/>
        </p:nvSpPr>
        <p:spPr>
          <a:xfrm>
            <a:off x="9138375" y="4418875"/>
            <a:ext cx="23400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dk2"/>
                </a:solidFill>
                <a:latin typeface="Playfair Display ExtraBold"/>
                <a:ea typeface="Playfair Display ExtraBold"/>
                <a:cs typeface="Playfair Display ExtraBold"/>
                <a:sym typeface="Playfair Display ExtraBold"/>
              </a:rPr>
              <a:t>Firstname</a:t>
            </a:r>
            <a:br>
              <a:rPr lang="en-GB">
                <a:solidFill>
                  <a:schemeClr val="dk2"/>
                </a:solidFill>
                <a:latin typeface="Playfair Display ExtraBold"/>
                <a:ea typeface="Playfair Display ExtraBold"/>
                <a:cs typeface="Playfair Display ExtraBold"/>
                <a:sym typeface="Playfair Display ExtraBold"/>
              </a:rPr>
            </a:br>
            <a:r>
              <a:rPr lang="en-GB">
                <a:solidFill>
                  <a:schemeClr val="dk2"/>
                </a:solidFill>
                <a:latin typeface="Playfair Display ExtraBold"/>
                <a:ea typeface="Playfair Display ExtraBold"/>
                <a:cs typeface="Playfair Display ExtraBold"/>
                <a:sym typeface="Playfair Display ExtraBold"/>
              </a:rPr>
              <a:t>Surname</a:t>
            </a:r>
            <a:endParaRPr>
              <a:solidFill>
                <a:schemeClr val="dk2"/>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endParaRPr sz="1400">
              <a:solidFill>
                <a:schemeClr val="dk2"/>
              </a:solidFill>
              <a:latin typeface="Century Gothic"/>
              <a:ea typeface="Century Gothic"/>
              <a:cs typeface="Century Gothic"/>
              <a:sym typeface="Century Gothic"/>
            </a:endParaRPr>
          </a:p>
          <a:p>
            <a:pPr marL="0" lvl="0" indent="0" algn="ctr" rtl="0">
              <a:lnSpc>
                <a:spcPct val="90000"/>
              </a:lnSpc>
              <a:spcBef>
                <a:spcPts val="0"/>
              </a:spcBef>
              <a:spcAft>
                <a:spcPts val="0"/>
              </a:spcAft>
              <a:buClr>
                <a:schemeClr val="dk2"/>
              </a:buClr>
              <a:buSzPts val="1600"/>
              <a:buFont typeface="Arial"/>
              <a:buNone/>
            </a:pPr>
            <a:r>
              <a:rPr lang="en-GB" sz="1400">
                <a:solidFill>
                  <a:schemeClr val="dk2"/>
                </a:solidFill>
                <a:latin typeface="Century Gothic"/>
                <a:ea typeface="Century Gothic"/>
                <a:cs typeface="Century Gothic"/>
                <a:sym typeface="Century Gothic"/>
              </a:rPr>
              <a:t>Lorem ipsum dolor sit</a:t>
            </a:r>
            <a:br>
              <a:rPr lang="en-GB" sz="1400">
                <a:solidFill>
                  <a:schemeClr val="dk2"/>
                </a:solidFill>
                <a:latin typeface="Century Gothic"/>
                <a:ea typeface="Century Gothic"/>
                <a:cs typeface="Century Gothic"/>
                <a:sym typeface="Century Gothic"/>
              </a:rPr>
            </a:br>
            <a:r>
              <a:rPr lang="en-GB" sz="1400">
                <a:solidFill>
                  <a:schemeClr val="dk2"/>
                </a:solidFill>
                <a:latin typeface="Century Gothic"/>
                <a:ea typeface="Century Gothic"/>
                <a:cs typeface="Century Gothic"/>
                <a:sym typeface="Century Gothic"/>
              </a:rPr>
              <a:t>amet sect. </a:t>
            </a:r>
            <a:endParaRPr sz="1400">
              <a:solidFill>
                <a:schemeClr val="dk2"/>
              </a:solidFill>
              <a:latin typeface="Century Gothic"/>
              <a:ea typeface="Century Gothic"/>
              <a:cs typeface="Century Gothic"/>
              <a:sym typeface="Century Gothic"/>
            </a:endParaRPr>
          </a:p>
        </p:txBody>
      </p:sp>
      <p:sp>
        <p:nvSpPr>
          <p:cNvPr id="67" name="Google Shape;67;p15"/>
          <p:cNvSpPr txBox="1">
            <a:spLocks noGrp="1"/>
          </p:cNvSpPr>
          <p:nvPr>
            <p:ph type="title"/>
          </p:nvPr>
        </p:nvSpPr>
        <p:spPr>
          <a:xfrm>
            <a:off x="444200" y="512775"/>
            <a:ext cx="4736400" cy="1089600"/>
          </a:xfrm>
          <a:prstGeom prst="rect">
            <a:avLst/>
          </a:prstGeom>
          <a:noFill/>
          <a:ln>
            <a:noFill/>
          </a:ln>
        </p:spPr>
        <p:txBody>
          <a:bodyPr spcFirstLastPara="1" wrap="square" lIns="0" tIns="0" rIns="0" bIns="0" anchor="t" anchorCtr="0">
            <a:noAutofit/>
          </a:bodyPr>
          <a:lstStyle>
            <a:lvl1pPr lvl="0" algn="l" rtl="0">
              <a:lnSpc>
                <a:spcPct val="90000"/>
              </a:lnSpc>
              <a:spcBef>
                <a:spcPts val="100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am of 5">
  <p:cSld name="Image with title_1_1_2">
    <p:spTree>
      <p:nvGrpSpPr>
        <p:cNvPr id="1" name="Shape 68"/>
        <p:cNvGrpSpPr/>
        <p:nvPr/>
      </p:nvGrpSpPr>
      <p:grpSpPr>
        <a:xfrm>
          <a:off x="0" y="0"/>
          <a:ext cx="0" cy="0"/>
          <a:chOff x="0" y="0"/>
          <a:chExt cx="0" cy="0"/>
        </a:xfrm>
      </p:grpSpPr>
      <p:sp>
        <p:nvSpPr>
          <p:cNvPr id="69" name="Google Shape;69;p16"/>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70" name="Google Shape;70;p16"/>
          <p:cNvPicPr preferRelativeResize="0"/>
          <p:nvPr/>
        </p:nvPicPr>
        <p:blipFill>
          <a:blip r:embed="rId2">
            <a:alphaModFix/>
          </a:blip>
          <a:stretch>
            <a:fillRect/>
          </a:stretch>
        </p:blipFill>
        <p:spPr>
          <a:xfrm>
            <a:off x="442925" y="2074625"/>
            <a:ext cx="1872000" cy="1872000"/>
          </a:xfrm>
          <a:prstGeom prst="ellipse">
            <a:avLst/>
          </a:prstGeom>
          <a:noFill/>
          <a:ln>
            <a:noFill/>
          </a:ln>
        </p:spPr>
      </p:pic>
      <p:sp>
        <p:nvSpPr>
          <p:cNvPr id="71" name="Google Shape;71;p16"/>
          <p:cNvSpPr txBox="1"/>
          <p:nvPr/>
        </p:nvSpPr>
        <p:spPr>
          <a:xfrm>
            <a:off x="208925" y="4418875"/>
            <a:ext cx="23400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accent1"/>
                </a:solidFill>
                <a:latin typeface="Playfair Display ExtraBold"/>
                <a:ea typeface="Playfair Display ExtraBold"/>
                <a:cs typeface="Playfair Display ExtraBold"/>
                <a:sym typeface="Playfair Display ExtraBold"/>
              </a:rPr>
              <a:t>Firstname </a:t>
            </a:r>
            <a:br>
              <a:rPr lang="en-GB">
                <a:solidFill>
                  <a:schemeClr val="accent1"/>
                </a:solidFill>
                <a:latin typeface="Playfair Display ExtraBold"/>
                <a:ea typeface="Playfair Display ExtraBold"/>
                <a:cs typeface="Playfair Display ExtraBold"/>
                <a:sym typeface="Playfair Display ExtraBold"/>
              </a:rPr>
            </a:br>
            <a:r>
              <a:rPr lang="en-GB">
                <a:solidFill>
                  <a:schemeClr val="accent1"/>
                </a:solidFill>
                <a:latin typeface="Playfair Display ExtraBold"/>
                <a:ea typeface="Playfair Display ExtraBold"/>
                <a:cs typeface="Playfair Display ExtraBold"/>
                <a:sym typeface="Playfair Display ExtraBold"/>
              </a:rPr>
              <a:t>Surname</a:t>
            </a:r>
            <a:endParaRPr>
              <a:solidFill>
                <a:schemeClr val="accent1"/>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Lorem ipsum dolor</a:t>
            </a: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sit amet sect. </a:t>
            </a:r>
            <a:endParaRPr sz="1400">
              <a:solidFill>
                <a:schemeClr val="accent1"/>
              </a:solidFill>
              <a:latin typeface="Century Gothic"/>
              <a:ea typeface="Century Gothic"/>
              <a:cs typeface="Century Gothic"/>
              <a:sym typeface="Century Gothic"/>
            </a:endParaRPr>
          </a:p>
        </p:txBody>
      </p:sp>
      <p:sp>
        <p:nvSpPr>
          <p:cNvPr id="72" name="Google Shape;72;p16"/>
          <p:cNvSpPr txBox="1">
            <a:spLocks noGrp="1"/>
          </p:cNvSpPr>
          <p:nvPr>
            <p:ph type="title"/>
          </p:nvPr>
        </p:nvSpPr>
        <p:spPr>
          <a:xfrm>
            <a:off x="444200" y="512775"/>
            <a:ext cx="4736400" cy="1089600"/>
          </a:xfrm>
          <a:prstGeom prst="rect">
            <a:avLst/>
          </a:prstGeom>
          <a:noFill/>
          <a:ln>
            <a:noFill/>
          </a:ln>
        </p:spPr>
        <p:txBody>
          <a:bodyPr spcFirstLastPara="1" wrap="square" lIns="0" tIns="0" rIns="0" bIns="0" anchor="t" anchorCtr="0">
            <a:noAutofit/>
          </a:bodyPr>
          <a:lstStyle>
            <a:lvl1pPr lvl="0" algn="l" rtl="0">
              <a:lnSpc>
                <a:spcPct val="90000"/>
              </a:lnSpc>
              <a:spcBef>
                <a:spcPts val="100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73" name="Google Shape;73;p16"/>
          <p:cNvPicPr preferRelativeResize="0"/>
          <p:nvPr/>
        </p:nvPicPr>
        <p:blipFill>
          <a:blip r:embed="rId2">
            <a:alphaModFix/>
          </a:blip>
          <a:stretch>
            <a:fillRect/>
          </a:stretch>
        </p:blipFill>
        <p:spPr>
          <a:xfrm>
            <a:off x="2801469" y="2074625"/>
            <a:ext cx="1872000" cy="1872000"/>
          </a:xfrm>
          <a:prstGeom prst="ellipse">
            <a:avLst/>
          </a:prstGeom>
          <a:noFill/>
          <a:ln>
            <a:noFill/>
          </a:ln>
        </p:spPr>
      </p:pic>
      <p:pic>
        <p:nvPicPr>
          <p:cNvPr id="74" name="Google Shape;74;p16"/>
          <p:cNvPicPr preferRelativeResize="0"/>
          <p:nvPr/>
        </p:nvPicPr>
        <p:blipFill>
          <a:blip r:embed="rId2">
            <a:alphaModFix/>
          </a:blip>
          <a:stretch>
            <a:fillRect/>
          </a:stretch>
        </p:blipFill>
        <p:spPr>
          <a:xfrm>
            <a:off x="5160013" y="2074625"/>
            <a:ext cx="1872000" cy="1872000"/>
          </a:xfrm>
          <a:prstGeom prst="ellipse">
            <a:avLst/>
          </a:prstGeom>
          <a:noFill/>
          <a:ln>
            <a:noFill/>
          </a:ln>
        </p:spPr>
      </p:pic>
      <p:pic>
        <p:nvPicPr>
          <p:cNvPr id="75" name="Google Shape;75;p16"/>
          <p:cNvPicPr preferRelativeResize="0"/>
          <p:nvPr/>
        </p:nvPicPr>
        <p:blipFill>
          <a:blip r:embed="rId2">
            <a:alphaModFix/>
          </a:blip>
          <a:stretch>
            <a:fillRect/>
          </a:stretch>
        </p:blipFill>
        <p:spPr>
          <a:xfrm>
            <a:off x="7518556" y="2074625"/>
            <a:ext cx="1872000" cy="1872000"/>
          </a:xfrm>
          <a:prstGeom prst="ellipse">
            <a:avLst/>
          </a:prstGeom>
          <a:noFill/>
          <a:ln>
            <a:noFill/>
          </a:ln>
        </p:spPr>
      </p:pic>
      <p:pic>
        <p:nvPicPr>
          <p:cNvPr id="76" name="Google Shape;76;p16"/>
          <p:cNvPicPr preferRelativeResize="0"/>
          <p:nvPr/>
        </p:nvPicPr>
        <p:blipFill>
          <a:blip r:embed="rId2">
            <a:alphaModFix/>
          </a:blip>
          <a:stretch>
            <a:fillRect/>
          </a:stretch>
        </p:blipFill>
        <p:spPr>
          <a:xfrm>
            <a:off x="9877100" y="2074625"/>
            <a:ext cx="1872000" cy="1872000"/>
          </a:xfrm>
          <a:prstGeom prst="ellipse">
            <a:avLst/>
          </a:prstGeom>
          <a:noFill/>
          <a:ln>
            <a:noFill/>
          </a:ln>
        </p:spPr>
      </p:pic>
      <p:sp>
        <p:nvSpPr>
          <p:cNvPr id="77" name="Google Shape;77;p16"/>
          <p:cNvSpPr txBox="1"/>
          <p:nvPr/>
        </p:nvSpPr>
        <p:spPr>
          <a:xfrm>
            <a:off x="2567475" y="4418875"/>
            <a:ext cx="23400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accent1"/>
                </a:solidFill>
                <a:latin typeface="Playfair Display ExtraBold"/>
                <a:ea typeface="Playfair Display ExtraBold"/>
                <a:cs typeface="Playfair Display ExtraBold"/>
                <a:sym typeface="Playfair Display ExtraBold"/>
              </a:rPr>
              <a:t>Firstname </a:t>
            </a:r>
            <a:br>
              <a:rPr lang="en-GB">
                <a:solidFill>
                  <a:schemeClr val="accent1"/>
                </a:solidFill>
                <a:latin typeface="Playfair Display ExtraBold"/>
                <a:ea typeface="Playfair Display ExtraBold"/>
                <a:cs typeface="Playfair Display ExtraBold"/>
                <a:sym typeface="Playfair Display ExtraBold"/>
              </a:rPr>
            </a:br>
            <a:r>
              <a:rPr lang="en-GB">
                <a:solidFill>
                  <a:schemeClr val="accent1"/>
                </a:solidFill>
                <a:latin typeface="Playfair Display ExtraBold"/>
                <a:ea typeface="Playfair Display ExtraBold"/>
                <a:cs typeface="Playfair Display ExtraBold"/>
                <a:sym typeface="Playfair Display ExtraBold"/>
              </a:rPr>
              <a:t>Surname</a:t>
            </a:r>
            <a:endParaRPr>
              <a:solidFill>
                <a:schemeClr val="accent1"/>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Lorem ipsum dolor</a:t>
            </a: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sit amet sect. </a:t>
            </a:r>
            <a:endParaRPr sz="1400">
              <a:solidFill>
                <a:schemeClr val="accent1"/>
              </a:solidFill>
              <a:latin typeface="Century Gothic"/>
              <a:ea typeface="Century Gothic"/>
              <a:cs typeface="Century Gothic"/>
              <a:sym typeface="Century Gothic"/>
            </a:endParaRPr>
          </a:p>
        </p:txBody>
      </p:sp>
      <p:sp>
        <p:nvSpPr>
          <p:cNvPr id="78" name="Google Shape;78;p16"/>
          <p:cNvSpPr txBox="1"/>
          <p:nvPr/>
        </p:nvSpPr>
        <p:spPr>
          <a:xfrm>
            <a:off x="4926025" y="4418875"/>
            <a:ext cx="23400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accent1"/>
                </a:solidFill>
                <a:latin typeface="Playfair Display ExtraBold"/>
                <a:ea typeface="Playfair Display ExtraBold"/>
                <a:cs typeface="Playfair Display ExtraBold"/>
                <a:sym typeface="Playfair Display ExtraBold"/>
              </a:rPr>
              <a:t>Firstname </a:t>
            </a:r>
            <a:br>
              <a:rPr lang="en-GB">
                <a:solidFill>
                  <a:schemeClr val="accent1"/>
                </a:solidFill>
                <a:latin typeface="Playfair Display ExtraBold"/>
                <a:ea typeface="Playfair Display ExtraBold"/>
                <a:cs typeface="Playfair Display ExtraBold"/>
                <a:sym typeface="Playfair Display ExtraBold"/>
              </a:rPr>
            </a:br>
            <a:r>
              <a:rPr lang="en-GB">
                <a:solidFill>
                  <a:schemeClr val="accent1"/>
                </a:solidFill>
                <a:latin typeface="Playfair Display ExtraBold"/>
                <a:ea typeface="Playfair Display ExtraBold"/>
                <a:cs typeface="Playfair Display ExtraBold"/>
                <a:sym typeface="Playfair Display ExtraBold"/>
              </a:rPr>
              <a:t>Surname</a:t>
            </a:r>
            <a:endParaRPr>
              <a:solidFill>
                <a:schemeClr val="accent1"/>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Lorem ipsum dolor</a:t>
            </a: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sit amet sect. </a:t>
            </a:r>
            <a:endParaRPr sz="1400">
              <a:solidFill>
                <a:schemeClr val="accent1"/>
              </a:solidFill>
              <a:latin typeface="Century Gothic"/>
              <a:ea typeface="Century Gothic"/>
              <a:cs typeface="Century Gothic"/>
              <a:sym typeface="Century Gothic"/>
            </a:endParaRPr>
          </a:p>
        </p:txBody>
      </p:sp>
      <p:sp>
        <p:nvSpPr>
          <p:cNvPr id="79" name="Google Shape;79;p16"/>
          <p:cNvSpPr txBox="1"/>
          <p:nvPr/>
        </p:nvSpPr>
        <p:spPr>
          <a:xfrm>
            <a:off x="7284550" y="4418875"/>
            <a:ext cx="23400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accent1"/>
                </a:solidFill>
                <a:latin typeface="Playfair Display ExtraBold"/>
                <a:ea typeface="Playfair Display ExtraBold"/>
                <a:cs typeface="Playfair Display ExtraBold"/>
                <a:sym typeface="Playfair Display ExtraBold"/>
              </a:rPr>
              <a:t>Firstname </a:t>
            </a:r>
            <a:br>
              <a:rPr lang="en-GB">
                <a:solidFill>
                  <a:schemeClr val="accent1"/>
                </a:solidFill>
                <a:latin typeface="Playfair Display ExtraBold"/>
                <a:ea typeface="Playfair Display ExtraBold"/>
                <a:cs typeface="Playfair Display ExtraBold"/>
                <a:sym typeface="Playfair Display ExtraBold"/>
              </a:rPr>
            </a:br>
            <a:r>
              <a:rPr lang="en-GB">
                <a:solidFill>
                  <a:schemeClr val="accent1"/>
                </a:solidFill>
                <a:latin typeface="Playfair Display ExtraBold"/>
                <a:ea typeface="Playfair Display ExtraBold"/>
                <a:cs typeface="Playfair Display ExtraBold"/>
                <a:sym typeface="Playfair Display ExtraBold"/>
              </a:rPr>
              <a:t>Surname</a:t>
            </a:r>
            <a:endParaRPr>
              <a:solidFill>
                <a:schemeClr val="accent1"/>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Lorem ipsum dolor</a:t>
            </a: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sit amet sect. </a:t>
            </a:r>
            <a:endParaRPr sz="1400">
              <a:solidFill>
                <a:schemeClr val="accent1"/>
              </a:solidFill>
              <a:latin typeface="Century Gothic"/>
              <a:ea typeface="Century Gothic"/>
              <a:cs typeface="Century Gothic"/>
              <a:sym typeface="Century Gothic"/>
            </a:endParaRPr>
          </a:p>
        </p:txBody>
      </p:sp>
      <p:sp>
        <p:nvSpPr>
          <p:cNvPr id="80" name="Google Shape;80;p16"/>
          <p:cNvSpPr txBox="1"/>
          <p:nvPr/>
        </p:nvSpPr>
        <p:spPr>
          <a:xfrm>
            <a:off x="9643125" y="4418875"/>
            <a:ext cx="23400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accent1"/>
                </a:solidFill>
                <a:latin typeface="Playfair Display ExtraBold"/>
                <a:ea typeface="Playfair Display ExtraBold"/>
                <a:cs typeface="Playfair Display ExtraBold"/>
                <a:sym typeface="Playfair Display ExtraBold"/>
              </a:rPr>
              <a:t>Firstname </a:t>
            </a:r>
            <a:br>
              <a:rPr lang="en-GB">
                <a:solidFill>
                  <a:schemeClr val="accent1"/>
                </a:solidFill>
                <a:latin typeface="Playfair Display ExtraBold"/>
                <a:ea typeface="Playfair Display ExtraBold"/>
                <a:cs typeface="Playfair Display ExtraBold"/>
                <a:sym typeface="Playfair Display ExtraBold"/>
              </a:rPr>
            </a:br>
            <a:r>
              <a:rPr lang="en-GB">
                <a:solidFill>
                  <a:schemeClr val="accent1"/>
                </a:solidFill>
                <a:latin typeface="Playfair Display ExtraBold"/>
                <a:ea typeface="Playfair Display ExtraBold"/>
                <a:cs typeface="Playfair Display ExtraBold"/>
                <a:sym typeface="Playfair Display ExtraBold"/>
              </a:rPr>
              <a:t>Surname</a:t>
            </a:r>
            <a:endParaRPr>
              <a:solidFill>
                <a:schemeClr val="accent1"/>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Lorem ipsum dolor</a:t>
            </a: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sit amet sect. </a:t>
            </a:r>
            <a:endParaRPr sz="1400">
              <a:solidFill>
                <a:schemeClr val="accent1"/>
              </a:solidFill>
              <a:latin typeface="Century Gothic"/>
              <a:ea typeface="Century Gothic"/>
              <a:cs typeface="Century Gothic"/>
              <a:sym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am of 7">
  <p:cSld name="Image with title_1_1_2_1">
    <p:spTree>
      <p:nvGrpSpPr>
        <p:cNvPr id="1" name="Shape 81"/>
        <p:cNvGrpSpPr/>
        <p:nvPr/>
      </p:nvGrpSpPr>
      <p:grpSpPr>
        <a:xfrm>
          <a:off x="0" y="0"/>
          <a:ext cx="0" cy="0"/>
          <a:chOff x="0" y="0"/>
          <a:chExt cx="0" cy="0"/>
        </a:xfrm>
      </p:grpSpPr>
      <p:sp>
        <p:nvSpPr>
          <p:cNvPr id="82" name="Google Shape;82;p17"/>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83" name="Google Shape;83;p17"/>
          <p:cNvPicPr preferRelativeResize="0"/>
          <p:nvPr/>
        </p:nvPicPr>
        <p:blipFill>
          <a:blip r:embed="rId2">
            <a:alphaModFix/>
          </a:blip>
          <a:stretch>
            <a:fillRect/>
          </a:stretch>
        </p:blipFill>
        <p:spPr>
          <a:xfrm>
            <a:off x="442925" y="2162838"/>
            <a:ext cx="1497600" cy="1497600"/>
          </a:xfrm>
          <a:prstGeom prst="ellipse">
            <a:avLst/>
          </a:prstGeom>
          <a:noFill/>
          <a:ln>
            <a:noFill/>
          </a:ln>
        </p:spPr>
      </p:pic>
      <p:sp>
        <p:nvSpPr>
          <p:cNvPr id="84" name="Google Shape;84;p17"/>
          <p:cNvSpPr txBox="1"/>
          <p:nvPr/>
        </p:nvSpPr>
        <p:spPr>
          <a:xfrm>
            <a:off x="442925" y="4102887"/>
            <a:ext cx="14976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accent1"/>
                </a:solidFill>
                <a:latin typeface="Playfair Display ExtraBold"/>
                <a:ea typeface="Playfair Display ExtraBold"/>
                <a:cs typeface="Playfair Display ExtraBold"/>
                <a:sym typeface="Playfair Display ExtraBold"/>
              </a:rPr>
              <a:t>Firstname </a:t>
            </a:r>
            <a:br>
              <a:rPr lang="en-GB">
                <a:solidFill>
                  <a:schemeClr val="accent1"/>
                </a:solidFill>
                <a:latin typeface="Playfair Display ExtraBold"/>
                <a:ea typeface="Playfair Display ExtraBold"/>
                <a:cs typeface="Playfair Display ExtraBold"/>
                <a:sym typeface="Playfair Display ExtraBold"/>
              </a:rPr>
            </a:br>
            <a:r>
              <a:rPr lang="en-GB">
                <a:solidFill>
                  <a:schemeClr val="accent1"/>
                </a:solidFill>
                <a:latin typeface="Playfair Display ExtraBold"/>
                <a:ea typeface="Playfair Display ExtraBold"/>
                <a:cs typeface="Playfair Display ExtraBold"/>
                <a:sym typeface="Playfair Display ExtraBold"/>
              </a:rPr>
              <a:t>Surname</a:t>
            </a:r>
            <a:endParaRPr>
              <a:solidFill>
                <a:schemeClr val="accent1"/>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Lorem ipsum dolor</a:t>
            </a:r>
            <a:r>
              <a:rPr lang="en-GB">
                <a:solidFill>
                  <a:schemeClr val="accent1"/>
                </a:solidFill>
                <a:latin typeface="Century Gothic"/>
                <a:ea typeface="Century Gothic"/>
                <a:cs typeface="Century Gothic"/>
                <a:sym typeface="Century Gothic"/>
              </a:rPr>
              <a:t> </a:t>
            </a:r>
            <a:r>
              <a:rPr lang="en-GB" sz="1400">
                <a:solidFill>
                  <a:schemeClr val="accent1"/>
                </a:solidFill>
                <a:latin typeface="Century Gothic"/>
                <a:ea typeface="Century Gothic"/>
                <a:cs typeface="Century Gothic"/>
                <a:sym typeface="Century Gothic"/>
              </a:rPr>
              <a:t>sit amet sect. </a:t>
            </a:r>
            <a:endParaRPr sz="1400">
              <a:solidFill>
                <a:schemeClr val="accent1"/>
              </a:solidFill>
              <a:latin typeface="Century Gothic"/>
              <a:ea typeface="Century Gothic"/>
              <a:cs typeface="Century Gothic"/>
              <a:sym typeface="Century Gothic"/>
            </a:endParaRPr>
          </a:p>
        </p:txBody>
      </p:sp>
      <p:sp>
        <p:nvSpPr>
          <p:cNvPr id="85" name="Google Shape;85;p17"/>
          <p:cNvSpPr txBox="1">
            <a:spLocks noGrp="1"/>
          </p:cNvSpPr>
          <p:nvPr>
            <p:ph type="title"/>
          </p:nvPr>
        </p:nvSpPr>
        <p:spPr>
          <a:xfrm>
            <a:off x="444200" y="512775"/>
            <a:ext cx="4736400" cy="1089600"/>
          </a:xfrm>
          <a:prstGeom prst="rect">
            <a:avLst/>
          </a:prstGeom>
          <a:noFill/>
          <a:ln>
            <a:noFill/>
          </a:ln>
        </p:spPr>
        <p:txBody>
          <a:bodyPr spcFirstLastPara="1" wrap="square" lIns="0" tIns="0" rIns="0" bIns="0" anchor="t" anchorCtr="0">
            <a:noAutofit/>
          </a:bodyPr>
          <a:lstStyle>
            <a:lvl1pPr lvl="0" algn="l" rtl="0">
              <a:lnSpc>
                <a:spcPct val="90000"/>
              </a:lnSpc>
              <a:spcBef>
                <a:spcPts val="100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86" name="Google Shape;86;p17"/>
          <p:cNvPicPr preferRelativeResize="0"/>
          <p:nvPr/>
        </p:nvPicPr>
        <p:blipFill>
          <a:blip r:embed="rId2">
            <a:alphaModFix/>
          </a:blip>
          <a:stretch>
            <a:fillRect/>
          </a:stretch>
        </p:blipFill>
        <p:spPr>
          <a:xfrm>
            <a:off x="2082279" y="2162838"/>
            <a:ext cx="1497600" cy="1497600"/>
          </a:xfrm>
          <a:prstGeom prst="ellipse">
            <a:avLst/>
          </a:prstGeom>
          <a:noFill/>
          <a:ln>
            <a:noFill/>
          </a:ln>
        </p:spPr>
      </p:pic>
      <p:pic>
        <p:nvPicPr>
          <p:cNvPr id="87" name="Google Shape;87;p17"/>
          <p:cNvPicPr preferRelativeResize="0"/>
          <p:nvPr/>
        </p:nvPicPr>
        <p:blipFill>
          <a:blip r:embed="rId2">
            <a:alphaModFix/>
          </a:blip>
          <a:stretch>
            <a:fillRect/>
          </a:stretch>
        </p:blipFill>
        <p:spPr>
          <a:xfrm>
            <a:off x="3721634" y="2162838"/>
            <a:ext cx="1497600" cy="1497600"/>
          </a:xfrm>
          <a:prstGeom prst="ellipse">
            <a:avLst/>
          </a:prstGeom>
          <a:noFill/>
          <a:ln>
            <a:noFill/>
          </a:ln>
        </p:spPr>
      </p:pic>
      <p:pic>
        <p:nvPicPr>
          <p:cNvPr id="88" name="Google Shape;88;p17"/>
          <p:cNvPicPr preferRelativeResize="0"/>
          <p:nvPr/>
        </p:nvPicPr>
        <p:blipFill>
          <a:blip r:embed="rId2">
            <a:alphaModFix/>
          </a:blip>
          <a:stretch>
            <a:fillRect/>
          </a:stretch>
        </p:blipFill>
        <p:spPr>
          <a:xfrm>
            <a:off x="5360988" y="2162838"/>
            <a:ext cx="1497600" cy="1497600"/>
          </a:xfrm>
          <a:prstGeom prst="ellipse">
            <a:avLst/>
          </a:prstGeom>
          <a:noFill/>
          <a:ln>
            <a:noFill/>
          </a:ln>
        </p:spPr>
      </p:pic>
      <p:pic>
        <p:nvPicPr>
          <p:cNvPr id="89" name="Google Shape;89;p17"/>
          <p:cNvPicPr preferRelativeResize="0"/>
          <p:nvPr/>
        </p:nvPicPr>
        <p:blipFill>
          <a:blip r:embed="rId2">
            <a:alphaModFix/>
          </a:blip>
          <a:stretch>
            <a:fillRect/>
          </a:stretch>
        </p:blipFill>
        <p:spPr>
          <a:xfrm>
            <a:off x="7000342" y="2162838"/>
            <a:ext cx="1497600" cy="1497600"/>
          </a:xfrm>
          <a:prstGeom prst="ellipse">
            <a:avLst/>
          </a:prstGeom>
          <a:noFill/>
          <a:ln>
            <a:noFill/>
          </a:ln>
        </p:spPr>
      </p:pic>
      <p:pic>
        <p:nvPicPr>
          <p:cNvPr id="90" name="Google Shape;90;p17"/>
          <p:cNvPicPr preferRelativeResize="0"/>
          <p:nvPr/>
        </p:nvPicPr>
        <p:blipFill>
          <a:blip r:embed="rId2">
            <a:alphaModFix/>
          </a:blip>
          <a:stretch>
            <a:fillRect/>
          </a:stretch>
        </p:blipFill>
        <p:spPr>
          <a:xfrm>
            <a:off x="8639696" y="2162838"/>
            <a:ext cx="1497600" cy="1497600"/>
          </a:xfrm>
          <a:prstGeom prst="ellipse">
            <a:avLst/>
          </a:prstGeom>
          <a:noFill/>
          <a:ln>
            <a:noFill/>
          </a:ln>
        </p:spPr>
      </p:pic>
      <p:pic>
        <p:nvPicPr>
          <p:cNvPr id="91" name="Google Shape;91;p17"/>
          <p:cNvPicPr preferRelativeResize="0"/>
          <p:nvPr/>
        </p:nvPicPr>
        <p:blipFill>
          <a:blip r:embed="rId2">
            <a:alphaModFix/>
          </a:blip>
          <a:stretch>
            <a:fillRect/>
          </a:stretch>
        </p:blipFill>
        <p:spPr>
          <a:xfrm>
            <a:off x="10279050" y="2162838"/>
            <a:ext cx="1497600" cy="1497600"/>
          </a:xfrm>
          <a:prstGeom prst="ellipse">
            <a:avLst/>
          </a:prstGeom>
          <a:noFill/>
          <a:ln>
            <a:noFill/>
          </a:ln>
        </p:spPr>
      </p:pic>
      <p:sp>
        <p:nvSpPr>
          <p:cNvPr id="92" name="Google Shape;92;p17"/>
          <p:cNvSpPr txBox="1"/>
          <p:nvPr/>
        </p:nvSpPr>
        <p:spPr>
          <a:xfrm>
            <a:off x="2082279" y="4102887"/>
            <a:ext cx="14976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accent1"/>
                </a:solidFill>
                <a:latin typeface="Playfair Display ExtraBold"/>
                <a:ea typeface="Playfair Display ExtraBold"/>
                <a:cs typeface="Playfair Display ExtraBold"/>
                <a:sym typeface="Playfair Display ExtraBold"/>
              </a:rPr>
              <a:t>Firstname </a:t>
            </a:r>
            <a:br>
              <a:rPr lang="en-GB">
                <a:solidFill>
                  <a:schemeClr val="accent1"/>
                </a:solidFill>
                <a:latin typeface="Playfair Display ExtraBold"/>
                <a:ea typeface="Playfair Display ExtraBold"/>
                <a:cs typeface="Playfair Display ExtraBold"/>
                <a:sym typeface="Playfair Display ExtraBold"/>
              </a:rPr>
            </a:br>
            <a:r>
              <a:rPr lang="en-GB">
                <a:solidFill>
                  <a:schemeClr val="accent1"/>
                </a:solidFill>
                <a:latin typeface="Playfair Display ExtraBold"/>
                <a:ea typeface="Playfair Display ExtraBold"/>
                <a:cs typeface="Playfair Display ExtraBold"/>
                <a:sym typeface="Playfair Display ExtraBold"/>
              </a:rPr>
              <a:t>Surname</a:t>
            </a:r>
            <a:endParaRPr>
              <a:solidFill>
                <a:schemeClr val="accent1"/>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Lorem ipsum dolor</a:t>
            </a:r>
            <a:r>
              <a:rPr lang="en-GB">
                <a:solidFill>
                  <a:schemeClr val="accent1"/>
                </a:solidFill>
                <a:latin typeface="Century Gothic"/>
                <a:ea typeface="Century Gothic"/>
                <a:cs typeface="Century Gothic"/>
                <a:sym typeface="Century Gothic"/>
              </a:rPr>
              <a:t> </a:t>
            </a:r>
            <a:r>
              <a:rPr lang="en-GB" sz="1400">
                <a:solidFill>
                  <a:schemeClr val="accent1"/>
                </a:solidFill>
                <a:latin typeface="Century Gothic"/>
                <a:ea typeface="Century Gothic"/>
                <a:cs typeface="Century Gothic"/>
                <a:sym typeface="Century Gothic"/>
              </a:rPr>
              <a:t>sit amet sect. </a:t>
            </a:r>
            <a:endParaRPr sz="1400">
              <a:solidFill>
                <a:schemeClr val="accent1"/>
              </a:solidFill>
              <a:latin typeface="Century Gothic"/>
              <a:ea typeface="Century Gothic"/>
              <a:cs typeface="Century Gothic"/>
              <a:sym typeface="Century Gothic"/>
            </a:endParaRPr>
          </a:p>
        </p:txBody>
      </p:sp>
      <p:sp>
        <p:nvSpPr>
          <p:cNvPr id="93" name="Google Shape;93;p17"/>
          <p:cNvSpPr txBox="1"/>
          <p:nvPr/>
        </p:nvSpPr>
        <p:spPr>
          <a:xfrm>
            <a:off x="3721633" y="4102887"/>
            <a:ext cx="14976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accent1"/>
                </a:solidFill>
                <a:latin typeface="Playfair Display ExtraBold"/>
                <a:ea typeface="Playfair Display ExtraBold"/>
                <a:cs typeface="Playfair Display ExtraBold"/>
                <a:sym typeface="Playfair Display ExtraBold"/>
              </a:rPr>
              <a:t>Firstname </a:t>
            </a:r>
            <a:br>
              <a:rPr lang="en-GB">
                <a:solidFill>
                  <a:schemeClr val="accent1"/>
                </a:solidFill>
                <a:latin typeface="Playfair Display ExtraBold"/>
                <a:ea typeface="Playfair Display ExtraBold"/>
                <a:cs typeface="Playfair Display ExtraBold"/>
                <a:sym typeface="Playfair Display ExtraBold"/>
              </a:rPr>
            </a:br>
            <a:r>
              <a:rPr lang="en-GB">
                <a:solidFill>
                  <a:schemeClr val="accent1"/>
                </a:solidFill>
                <a:latin typeface="Playfair Display ExtraBold"/>
                <a:ea typeface="Playfair Display ExtraBold"/>
                <a:cs typeface="Playfair Display ExtraBold"/>
                <a:sym typeface="Playfair Display ExtraBold"/>
              </a:rPr>
              <a:t>Surname</a:t>
            </a:r>
            <a:endParaRPr>
              <a:solidFill>
                <a:schemeClr val="accent1"/>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Lorem ipsum dolor</a:t>
            </a:r>
            <a:r>
              <a:rPr lang="en-GB">
                <a:solidFill>
                  <a:schemeClr val="accent1"/>
                </a:solidFill>
                <a:latin typeface="Century Gothic"/>
                <a:ea typeface="Century Gothic"/>
                <a:cs typeface="Century Gothic"/>
                <a:sym typeface="Century Gothic"/>
              </a:rPr>
              <a:t> </a:t>
            </a:r>
            <a:r>
              <a:rPr lang="en-GB" sz="1400">
                <a:solidFill>
                  <a:schemeClr val="accent1"/>
                </a:solidFill>
                <a:latin typeface="Century Gothic"/>
                <a:ea typeface="Century Gothic"/>
                <a:cs typeface="Century Gothic"/>
                <a:sym typeface="Century Gothic"/>
              </a:rPr>
              <a:t>sit amet sect. </a:t>
            </a:r>
            <a:endParaRPr sz="1400">
              <a:solidFill>
                <a:schemeClr val="accent1"/>
              </a:solidFill>
              <a:latin typeface="Century Gothic"/>
              <a:ea typeface="Century Gothic"/>
              <a:cs typeface="Century Gothic"/>
              <a:sym typeface="Century Gothic"/>
            </a:endParaRPr>
          </a:p>
        </p:txBody>
      </p:sp>
      <p:sp>
        <p:nvSpPr>
          <p:cNvPr id="94" name="Google Shape;94;p17"/>
          <p:cNvSpPr txBox="1"/>
          <p:nvPr/>
        </p:nvSpPr>
        <p:spPr>
          <a:xfrm>
            <a:off x="5360988" y="4102887"/>
            <a:ext cx="14976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accent1"/>
                </a:solidFill>
                <a:latin typeface="Playfair Display ExtraBold"/>
                <a:ea typeface="Playfair Display ExtraBold"/>
                <a:cs typeface="Playfair Display ExtraBold"/>
                <a:sym typeface="Playfair Display ExtraBold"/>
              </a:rPr>
              <a:t>Firstname </a:t>
            </a:r>
            <a:br>
              <a:rPr lang="en-GB">
                <a:solidFill>
                  <a:schemeClr val="accent1"/>
                </a:solidFill>
                <a:latin typeface="Playfair Display ExtraBold"/>
                <a:ea typeface="Playfair Display ExtraBold"/>
                <a:cs typeface="Playfair Display ExtraBold"/>
                <a:sym typeface="Playfair Display ExtraBold"/>
              </a:rPr>
            </a:br>
            <a:r>
              <a:rPr lang="en-GB">
                <a:solidFill>
                  <a:schemeClr val="accent1"/>
                </a:solidFill>
                <a:latin typeface="Playfair Display ExtraBold"/>
                <a:ea typeface="Playfair Display ExtraBold"/>
                <a:cs typeface="Playfair Display ExtraBold"/>
                <a:sym typeface="Playfair Display ExtraBold"/>
              </a:rPr>
              <a:t>Surname</a:t>
            </a:r>
            <a:endParaRPr>
              <a:solidFill>
                <a:schemeClr val="accent1"/>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Lorem ipsum dolor</a:t>
            </a:r>
            <a:r>
              <a:rPr lang="en-GB">
                <a:solidFill>
                  <a:schemeClr val="accent1"/>
                </a:solidFill>
                <a:latin typeface="Century Gothic"/>
                <a:ea typeface="Century Gothic"/>
                <a:cs typeface="Century Gothic"/>
                <a:sym typeface="Century Gothic"/>
              </a:rPr>
              <a:t> </a:t>
            </a:r>
            <a:r>
              <a:rPr lang="en-GB" sz="1400">
                <a:solidFill>
                  <a:schemeClr val="accent1"/>
                </a:solidFill>
                <a:latin typeface="Century Gothic"/>
                <a:ea typeface="Century Gothic"/>
                <a:cs typeface="Century Gothic"/>
                <a:sym typeface="Century Gothic"/>
              </a:rPr>
              <a:t>sit amet sect. </a:t>
            </a:r>
            <a:endParaRPr sz="1400">
              <a:solidFill>
                <a:schemeClr val="accent1"/>
              </a:solidFill>
              <a:latin typeface="Century Gothic"/>
              <a:ea typeface="Century Gothic"/>
              <a:cs typeface="Century Gothic"/>
              <a:sym typeface="Century Gothic"/>
            </a:endParaRPr>
          </a:p>
        </p:txBody>
      </p:sp>
      <p:sp>
        <p:nvSpPr>
          <p:cNvPr id="95" name="Google Shape;95;p17"/>
          <p:cNvSpPr txBox="1"/>
          <p:nvPr/>
        </p:nvSpPr>
        <p:spPr>
          <a:xfrm>
            <a:off x="7000342" y="4102887"/>
            <a:ext cx="14976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accent1"/>
                </a:solidFill>
                <a:latin typeface="Playfair Display ExtraBold"/>
                <a:ea typeface="Playfair Display ExtraBold"/>
                <a:cs typeface="Playfair Display ExtraBold"/>
                <a:sym typeface="Playfair Display ExtraBold"/>
              </a:rPr>
              <a:t>Firstname </a:t>
            </a:r>
            <a:br>
              <a:rPr lang="en-GB">
                <a:solidFill>
                  <a:schemeClr val="accent1"/>
                </a:solidFill>
                <a:latin typeface="Playfair Display ExtraBold"/>
                <a:ea typeface="Playfair Display ExtraBold"/>
                <a:cs typeface="Playfair Display ExtraBold"/>
                <a:sym typeface="Playfair Display ExtraBold"/>
              </a:rPr>
            </a:br>
            <a:r>
              <a:rPr lang="en-GB">
                <a:solidFill>
                  <a:schemeClr val="accent1"/>
                </a:solidFill>
                <a:latin typeface="Playfair Display ExtraBold"/>
                <a:ea typeface="Playfair Display ExtraBold"/>
                <a:cs typeface="Playfair Display ExtraBold"/>
                <a:sym typeface="Playfair Display ExtraBold"/>
              </a:rPr>
              <a:t>Surname</a:t>
            </a:r>
            <a:endParaRPr>
              <a:solidFill>
                <a:schemeClr val="accent1"/>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Lorem ipsum dolor</a:t>
            </a:r>
            <a:r>
              <a:rPr lang="en-GB">
                <a:solidFill>
                  <a:schemeClr val="accent1"/>
                </a:solidFill>
                <a:latin typeface="Century Gothic"/>
                <a:ea typeface="Century Gothic"/>
                <a:cs typeface="Century Gothic"/>
                <a:sym typeface="Century Gothic"/>
              </a:rPr>
              <a:t> </a:t>
            </a:r>
            <a:r>
              <a:rPr lang="en-GB" sz="1400">
                <a:solidFill>
                  <a:schemeClr val="accent1"/>
                </a:solidFill>
                <a:latin typeface="Century Gothic"/>
                <a:ea typeface="Century Gothic"/>
                <a:cs typeface="Century Gothic"/>
                <a:sym typeface="Century Gothic"/>
              </a:rPr>
              <a:t>sit amet sect. </a:t>
            </a:r>
            <a:endParaRPr sz="1400">
              <a:solidFill>
                <a:schemeClr val="accent1"/>
              </a:solidFill>
              <a:latin typeface="Century Gothic"/>
              <a:ea typeface="Century Gothic"/>
              <a:cs typeface="Century Gothic"/>
              <a:sym typeface="Century Gothic"/>
            </a:endParaRPr>
          </a:p>
        </p:txBody>
      </p:sp>
      <p:sp>
        <p:nvSpPr>
          <p:cNvPr id="96" name="Google Shape;96;p17"/>
          <p:cNvSpPr txBox="1"/>
          <p:nvPr/>
        </p:nvSpPr>
        <p:spPr>
          <a:xfrm>
            <a:off x="8639696" y="4102887"/>
            <a:ext cx="14976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accent1"/>
                </a:solidFill>
                <a:latin typeface="Playfair Display ExtraBold"/>
                <a:ea typeface="Playfair Display ExtraBold"/>
                <a:cs typeface="Playfair Display ExtraBold"/>
                <a:sym typeface="Playfair Display ExtraBold"/>
              </a:rPr>
              <a:t>Firstname </a:t>
            </a:r>
            <a:br>
              <a:rPr lang="en-GB">
                <a:solidFill>
                  <a:schemeClr val="accent1"/>
                </a:solidFill>
                <a:latin typeface="Playfair Display ExtraBold"/>
                <a:ea typeface="Playfair Display ExtraBold"/>
                <a:cs typeface="Playfair Display ExtraBold"/>
                <a:sym typeface="Playfair Display ExtraBold"/>
              </a:rPr>
            </a:br>
            <a:r>
              <a:rPr lang="en-GB">
                <a:solidFill>
                  <a:schemeClr val="accent1"/>
                </a:solidFill>
                <a:latin typeface="Playfair Display ExtraBold"/>
                <a:ea typeface="Playfair Display ExtraBold"/>
                <a:cs typeface="Playfair Display ExtraBold"/>
                <a:sym typeface="Playfair Display ExtraBold"/>
              </a:rPr>
              <a:t>Surname</a:t>
            </a:r>
            <a:endParaRPr>
              <a:solidFill>
                <a:schemeClr val="accent1"/>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Lorem ipsum dolor</a:t>
            </a:r>
            <a:r>
              <a:rPr lang="en-GB">
                <a:solidFill>
                  <a:schemeClr val="accent1"/>
                </a:solidFill>
                <a:latin typeface="Century Gothic"/>
                <a:ea typeface="Century Gothic"/>
                <a:cs typeface="Century Gothic"/>
                <a:sym typeface="Century Gothic"/>
              </a:rPr>
              <a:t> </a:t>
            </a:r>
            <a:r>
              <a:rPr lang="en-GB" sz="1400">
                <a:solidFill>
                  <a:schemeClr val="accent1"/>
                </a:solidFill>
                <a:latin typeface="Century Gothic"/>
                <a:ea typeface="Century Gothic"/>
                <a:cs typeface="Century Gothic"/>
                <a:sym typeface="Century Gothic"/>
              </a:rPr>
              <a:t>sit amet sect. </a:t>
            </a:r>
            <a:endParaRPr sz="1400">
              <a:solidFill>
                <a:schemeClr val="accent1"/>
              </a:solidFill>
              <a:latin typeface="Century Gothic"/>
              <a:ea typeface="Century Gothic"/>
              <a:cs typeface="Century Gothic"/>
              <a:sym typeface="Century Gothic"/>
            </a:endParaRPr>
          </a:p>
        </p:txBody>
      </p:sp>
      <p:sp>
        <p:nvSpPr>
          <p:cNvPr id="97" name="Google Shape;97;p17"/>
          <p:cNvSpPr txBox="1"/>
          <p:nvPr/>
        </p:nvSpPr>
        <p:spPr>
          <a:xfrm>
            <a:off x="10279050" y="4102887"/>
            <a:ext cx="1497600" cy="1158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2"/>
              </a:buClr>
              <a:buSzPts val="1600"/>
              <a:buFont typeface="Arial"/>
              <a:buNone/>
            </a:pPr>
            <a:r>
              <a:rPr lang="en-GB">
                <a:solidFill>
                  <a:schemeClr val="accent1"/>
                </a:solidFill>
                <a:latin typeface="Playfair Display ExtraBold"/>
                <a:ea typeface="Playfair Display ExtraBold"/>
                <a:cs typeface="Playfair Display ExtraBold"/>
                <a:sym typeface="Playfair Display ExtraBold"/>
              </a:rPr>
              <a:t>Firstname </a:t>
            </a:r>
            <a:br>
              <a:rPr lang="en-GB">
                <a:solidFill>
                  <a:schemeClr val="accent1"/>
                </a:solidFill>
                <a:latin typeface="Playfair Display ExtraBold"/>
                <a:ea typeface="Playfair Display ExtraBold"/>
                <a:cs typeface="Playfair Display ExtraBold"/>
                <a:sym typeface="Playfair Display ExtraBold"/>
              </a:rPr>
            </a:br>
            <a:r>
              <a:rPr lang="en-GB">
                <a:solidFill>
                  <a:schemeClr val="accent1"/>
                </a:solidFill>
                <a:latin typeface="Playfair Display ExtraBold"/>
                <a:ea typeface="Playfair Display ExtraBold"/>
                <a:cs typeface="Playfair Display ExtraBold"/>
                <a:sym typeface="Playfair Display ExtraBold"/>
              </a:rPr>
              <a:t>Surname</a:t>
            </a:r>
            <a:endParaRPr>
              <a:solidFill>
                <a:schemeClr val="accent1"/>
              </a:solidFill>
              <a:latin typeface="Playfair Display ExtraBold"/>
              <a:ea typeface="Playfair Display ExtraBold"/>
              <a:cs typeface="Playfair Display ExtraBold"/>
              <a:sym typeface="Playfair Display ExtraBold"/>
            </a:endParaRPr>
          </a:p>
          <a:p>
            <a:pPr marL="0" lvl="0" indent="0" algn="ctr" rtl="0">
              <a:lnSpc>
                <a:spcPct val="90000"/>
              </a:lnSpc>
              <a:spcBef>
                <a:spcPts val="0"/>
              </a:spcBef>
              <a:spcAft>
                <a:spcPts val="0"/>
              </a:spcAft>
              <a:buClr>
                <a:schemeClr val="dk2"/>
              </a:buClr>
              <a:buSzPts val="1600"/>
              <a:buFont typeface="Arial"/>
              <a:buNone/>
            </a:pPr>
            <a:br>
              <a:rPr lang="en-GB" sz="1400">
                <a:solidFill>
                  <a:schemeClr val="accent1"/>
                </a:solidFill>
                <a:latin typeface="Century Gothic"/>
                <a:ea typeface="Century Gothic"/>
                <a:cs typeface="Century Gothic"/>
                <a:sym typeface="Century Gothic"/>
              </a:rPr>
            </a:br>
            <a:r>
              <a:rPr lang="en-GB" sz="1400">
                <a:solidFill>
                  <a:schemeClr val="accent1"/>
                </a:solidFill>
                <a:latin typeface="Century Gothic"/>
                <a:ea typeface="Century Gothic"/>
                <a:cs typeface="Century Gothic"/>
                <a:sym typeface="Century Gothic"/>
              </a:rPr>
              <a:t>Lorem ipsum dolor</a:t>
            </a:r>
            <a:r>
              <a:rPr lang="en-GB">
                <a:solidFill>
                  <a:schemeClr val="accent1"/>
                </a:solidFill>
                <a:latin typeface="Century Gothic"/>
                <a:ea typeface="Century Gothic"/>
                <a:cs typeface="Century Gothic"/>
                <a:sym typeface="Century Gothic"/>
              </a:rPr>
              <a:t> </a:t>
            </a:r>
            <a:r>
              <a:rPr lang="en-GB" sz="1400">
                <a:solidFill>
                  <a:schemeClr val="accent1"/>
                </a:solidFill>
                <a:latin typeface="Century Gothic"/>
                <a:ea typeface="Century Gothic"/>
                <a:cs typeface="Century Gothic"/>
                <a:sym typeface="Century Gothic"/>
              </a:rPr>
              <a:t>sit amet sect. </a:t>
            </a:r>
            <a:endParaRPr sz="1400">
              <a:solidFill>
                <a:schemeClr val="accent1"/>
              </a:solidFill>
              <a:latin typeface="Century Gothic"/>
              <a:ea typeface="Century Gothic"/>
              <a:cs typeface="Century Gothic"/>
              <a:sym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am of 7 1">
  <p:cSld name="Image with title_1_1_2_1_1">
    <p:spTree>
      <p:nvGrpSpPr>
        <p:cNvPr id="1" name="Shape 98"/>
        <p:cNvGrpSpPr/>
        <p:nvPr/>
      </p:nvGrpSpPr>
      <p:grpSpPr>
        <a:xfrm>
          <a:off x="0" y="0"/>
          <a:ext cx="0" cy="0"/>
          <a:chOff x="0" y="0"/>
          <a:chExt cx="0" cy="0"/>
        </a:xfrm>
      </p:grpSpPr>
      <p:sp>
        <p:nvSpPr>
          <p:cNvPr id="99" name="Google Shape;99;p18"/>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0" name="Google Shape;100;p18"/>
          <p:cNvSpPr txBox="1">
            <a:spLocks noGrp="1"/>
          </p:cNvSpPr>
          <p:nvPr>
            <p:ph type="title"/>
          </p:nvPr>
        </p:nvSpPr>
        <p:spPr>
          <a:xfrm>
            <a:off x="444200" y="512775"/>
            <a:ext cx="4736400" cy="1089600"/>
          </a:xfrm>
          <a:prstGeom prst="rect">
            <a:avLst/>
          </a:prstGeom>
          <a:noFill/>
          <a:ln>
            <a:noFill/>
          </a:ln>
        </p:spPr>
        <p:txBody>
          <a:bodyPr spcFirstLastPara="1" wrap="square" lIns="0" tIns="0" rIns="0" bIns="0" anchor="t" anchorCtr="0">
            <a:noAutofit/>
          </a:bodyPr>
          <a:lstStyle>
            <a:lvl1pPr lvl="0" algn="l" rtl="0">
              <a:lnSpc>
                <a:spcPct val="90000"/>
              </a:lnSpc>
              <a:spcBef>
                <a:spcPts val="100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18"/>
          <p:cNvSpPr/>
          <p:nvPr/>
        </p:nvSpPr>
        <p:spPr>
          <a:xfrm>
            <a:off x="2063750" y="2209313"/>
            <a:ext cx="2763300" cy="1292400"/>
          </a:xfrm>
          <a:prstGeom prst="wedgeRectCallout">
            <a:avLst>
              <a:gd name="adj1" fmla="val -20833"/>
              <a:gd name="adj2" fmla="val 62500"/>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2"/>
                </a:solidFill>
                <a:latin typeface="Playfair Display"/>
                <a:ea typeface="Playfair Display"/>
                <a:cs typeface="Playfair Display"/>
                <a:sym typeface="Playfair Display"/>
              </a:rPr>
              <a:t>This is a speech bubble callout.</a:t>
            </a:r>
            <a:endParaRPr b="1">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b="1">
              <a:solidFill>
                <a:schemeClr val="dk2"/>
              </a:solidFill>
              <a:latin typeface="Playfair Display"/>
              <a:ea typeface="Playfair Display"/>
              <a:cs typeface="Playfair Display"/>
              <a:sym typeface="Playfair Display"/>
            </a:endParaRPr>
          </a:p>
          <a:p>
            <a:pPr marL="0" lvl="0" indent="0" algn="l" rtl="0">
              <a:lnSpc>
                <a:spcPct val="90000"/>
              </a:lnSpc>
              <a:spcBef>
                <a:spcPts val="0"/>
              </a:spcBef>
              <a:spcAft>
                <a:spcPts val="0"/>
              </a:spcAft>
              <a:buClr>
                <a:schemeClr val="dk2"/>
              </a:buClr>
              <a:buSzPts val="1600"/>
              <a:buFont typeface="Arial"/>
              <a:buNone/>
            </a:pPr>
            <a:r>
              <a:rPr lang="en-GB">
                <a:solidFill>
                  <a:schemeClr val="dk2"/>
                </a:solidFill>
                <a:latin typeface="Century Gothic"/>
                <a:ea typeface="Century Gothic"/>
                <a:cs typeface="Century Gothic"/>
                <a:sym typeface="Century Gothic"/>
              </a:rPr>
              <a:t>It can be resized to fit the content</a:t>
            </a:r>
            <a:endParaRPr>
              <a:solidFill>
                <a:schemeClr val="dk2"/>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2"/>
              </a:solidFill>
              <a:latin typeface="Playfair Display"/>
              <a:ea typeface="Playfair Display"/>
              <a:cs typeface="Playfair Display"/>
              <a:sym typeface="Playfair Display"/>
            </a:endParaRPr>
          </a:p>
        </p:txBody>
      </p:sp>
      <p:sp>
        <p:nvSpPr>
          <p:cNvPr id="102" name="Google Shape;102;p18"/>
          <p:cNvSpPr/>
          <p:nvPr/>
        </p:nvSpPr>
        <p:spPr>
          <a:xfrm>
            <a:off x="7373250" y="1602380"/>
            <a:ext cx="2763300" cy="1899300"/>
          </a:xfrm>
          <a:prstGeom prst="wedgeRectCallout">
            <a:avLst>
              <a:gd name="adj1" fmla="val -20833"/>
              <a:gd name="adj2" fmla="val 62500"/>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a:solidFill>
                  <a:schemeClr val="lt2"/>
                </a:solidFill>
                <a:latin typeface="Playfair Display"/>
                <a:ea typeface="Playfair Display"/>
                <a:cs typeface="Playfair Display"/>
                <a:sym typeface="Playfair Display"/>
              </a:rPr>
              <a:t>This is a speech bubble callout.</a:t>
            </a:r>
            <a:endParaRPr sz="2000" b="1">
              <a:solidFill>
                <a:schemeClr val="lt2"/>
              </a:solidFill>
              <a:latin typeface="Playfair Display"/>
              <a:ea typeface="Playfair Display"/>
              <a:cs typeface="Playfair Display"/>
              <a:sym typeface="Playfair Display"/>
            </a:endParaRPr>
          </a:p>
          <a:p>
            <a:pPr marL="0" lvl="0" indent="0" algn="l" rtl="0">
              <a:spcBef>
                <a:spcPts val="0"/>
              </a:spcBef>
              <a:spcAft>
                <a:spcPts val="0"/>
              </a:spcAft>
              <a:buNone/>
            </a:pPr>
            <a:endParaRPr b="1">
              <a:solidFill>
                <a:schemeClr val="lt2"/>
              </a:solidFill>
              <a:latin typeface="Playfair Display"/>
              <a:ea typeface="Playfair Display"/>
              <a:cs typeface="Playfair Display"/>
              <a:sym typeface="Playfair Display"/>
            </a:endParaRPr>
          </a:p>
          <a:p>
            <a:pPr marL="0" lvl="0" indent="0" algn="l" rtl="0">
              <a:lnSpc>
                <a:spcPct val="90000"/>
              </a:lnSpc>
              <a:spcBef>
                <a:spcPts val="0"/>
              </a:spcBef>
              <a:spcAft>
                <a:spcPts val="0"/>
              </a:spcAft>
              <a:buNone/>
            </a:pPr>
            <a:r>
              <a:rPr lang="en-GB">
                <a:solidFill>
                  <a:schemeClr val="lt2"/>
                </a:solidFill>
                <a:latin typeface="Century Gothic"/>
                <a:ea typeface="Century Gothic"/>
                <a:cs typeface="Century Gothic"/>
                <a:sym typeface="Century Gothic"/>
              </a:rPr>
              <a:t>It can be resized to fit the content</a:t>
            </a:r>
            <a:endParaRPr>
              <a:solidFill>
                <a:schemeClr val="lt2"/>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lt2"/>
              </a:solidFill>
              <a:latin typeface="Playfair Display"/>
              <a:ea typeface="Playfair Display"/>
              <a:cs typeface="Playfair Display"/>
              <a:sym typeface="Playfair Display"/>
            </a:endParaRPr>
          </a:p>
        </p:txBody>
      </p:sp>
      <p:sp>
        <p:nvSpPr>
          <p:cNvPr id="103" name="Google Shape;103;p18"/>
          <p:cNvSpPr/>
          <p:nvPr/>
        </p:nvSpPr>
        <p:spPr>
          <a:xfrm>
            <a:off x="7135501" y="3900250"/>
            <a:ext cx="3238800" cy="1899300"/>
          </a:xfrm>
          <a:prstGeom prst="wedgeEllipseCallout">
            <a:avLst>
              <a:gd name="adj1" fmla="val -20833"/>
              <a:gd name="adj2" fmla="val 62500"/>
            </a:avLst>
          </a:prstGeom>
          <a:solidFill>
            <a:schemeClr val="dk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a:solidFill>
                  <a:schemeClr val="lt2"/>
                </a:solidFill>
                <a:latin typeface="Playfair Display"/>
                <a:ea typeface="Playfair Display"/>
                <a:cs typeface="Playfair Display"/>
                <a:sym typeface="Playfair Display"/>
              </a:rPr>
              <a:t>This is a speech bubble callout.</a:t>
            </a:r>
            <a:endParaRPr sz="2000" b="1">
              <a:solidFill>
                <a:schemeClr val="lt2"/>
              </a:solidFill>
              <a:latin typeface="Playfair Display"/>
              <a:ea typeface="Playfair Display"/>
              <a:cs typeface="Playfair Display"/>
              <a:sym typeface="Playfair Display"/>
            </a:endParaRPr>
          </a:p>
          <a:p>
            <a:pPr marL="0" lvl="0" indent="0" algn="ctr" rtl="0">
              <a:spcBef>
                <a:spcPts val="0"/>
              </a:spcBef>
              <a:spcAft>
                <a:spcPts val="0"/>
              </a:spcAft>
              <a:buNone/>
            </a:pPr>
            <a:endParaRPr b="1">
              <a:solidFill>
                <a:schemeClr val="lt2"/>
              </a:solidFill>
              <a:latin typeface="Playfair Display"/>
              <a:ea typeface="Playfair Display"/>
              <a:cs typeface="Playfair Display"/>
              <a:sym typeface="Playfair Display"/>
            </a:endParaRPr>
          </a:p>
          <a:p>
            <a:pPr marL="0" lvl="0" indent="0" algn="ctr" rtl="0">
              <a:lnSpc>
                <a:spcPct val="90000"/>
              </a:lnSpc>
              <a:spcBef>
                <a:spcPts val="0"/>
              </a:spcBef>
              <a:spcAft>
                <a:spcPts val="0"/>
              </a:spcAft>
              <a:buNone/>
            </a:pPr>
            <a:r>
              <a:rPr lang="en-GB">
                <a:solidFill>
                  <a:schemeClr val="lt2"/>
                </a:solidFill>
                <a:latin typeface="Century Gothic"/>
                <a:ea typeface="Century Gothic"/>
                <a:cs typeface="Century Gothic"/>
                <a:sym typeface="Century Gothic"/>
              </a:rPr>
              <a:t>It can be resized to fit the content</a:t>
            </a:r>
            <a:endParaRPr>
              <a:solidFill>
                <a:schemeClr val="lt2"/>
              </a:solidFill>
              <a:latin typeface="Century Gothic"/>
              <a:ea typeface="Century Gothic"/>
              <a:cs typeface="Century Gothic"/>
              <a:sym typeface="Century Gothic"/>
            </a:endParaRPr>
          </a:p>
          <a:p>
            <a:pPr marL="0" lvl="0" indent="0" algn="ctr" rtl="0">
              <a:spcBef>
                <a:spcPts val="0"/>
              </a:spcBef>
              <a:spcAft>
                <a:spcPts val="0"/>
              </a:spcAft>
              <a:buNone/>
            </a:pPr>
            <a:endParaRPr b="1">
              <a:solidFill>
                <a:schemeClr val="lt2"/>
              </a:solidFill>
              <a:latin typeface="Playfair Display"/>
              <a:ea typeface="Playfair Display"/>
              <a:cs typeface="Playfair Display"/>
              <a:sym typeface="Playfair Display"/>
            </a:endParaRPr>
          </a:p>
          <a:p>
            <a:pPr marL="0" lvl="0" indent="0" algn="ctr" rtl="0">
              <a:spcBef>
                <a:spcPts val="0"/>
              </a:spcBef>
              <a:spcAft>
                <a:spcPts val="0"/>
              </a:spcAft>
              <a:buNone/>
            </a:pPr>
            <a:endParaRPr/>
          </a:p>
        </p:txBody>
      </p:sp>
      <p:sp>
        <p:nvSpPr>
          <p:cNvPr id="104" name="Google Shape;104;p18"/>
          <p:cNvSpPr/>
          <p:nvPr/>
        </p:nvSpPr>
        <p:spPr>
          <a:xfrm>
            <a:off x="2063751" y="4108675"/>
            <a:ext cx="2999100" cy="1482600"/>
          </a:xfrm>
          <a:prstGeom prst="wedgeEllipseCallout">
            <a:avLst>
              <a:gd name="adj1" fmla="val -20833"/>
              <a:gd name="adj2" fmla="val 62500"/>
            </a:avLst>
          </a:prstGeom>
          <a:solidFill>
            <a:schemeClr val="l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dk2"/>
                </a:solidFill>
                <a:latin typeface="Playfair Display"/>
                <a:ea typeface="Playfair Display"/>
                <a:cs typeface="Playfair Display"/>
                <a:sym typeface="Playfair Display"/>
              </a:rPr>
              <a:t>This is a speech </a:t>
            </a:r>
            <a:br>
              <a:rPr lang="en-GB" b="1">
                <a:solidFill>
                  <a:schemeClr val="dk2"/>
                </a:solidFill>
                <a:latin typeface="Playfair Display"/>
                <a:ea typeface="Playfair Display"/>
                <a:cs typeface="Playfair Display"/>
                <a:sym typeface="Playfair Display"/>
              </a:rPr>
            </a:br>
            <a:r>
              <a:rPr lang="en-GB" b="1">
                <a:solidFill>
                  <a:schemeClr val="dk2"/>
                </a:solidFill>
                <a:latin typeface="Playfair Display"/>
                <a:ea typeface="Playfair Display"/>
                <a:cs typeface="Playfair Display"/>
                <a:sym typeface="Playfair Display"/>
              </a:rPr>
              <a:t>bubble callout.</a:t>
            </a:r>
            <a:endParaRPr b="1">
              <a:solidFill>
                <a:schemeClr val="dk2"/>
              </a:solidFill>
              <a:latin typeface="Playfair Display"/>
              <a:ea typeface="Playfair Display"/>
              <a:cs typeface="Playfair Display"/>
              <a:sym typeface="Playfair Display"/>
            </a:endParaRPr>
          </a:p>
          <a:p>
            <a:pPr marL="0" lvl="0" indent="0" algn="ctr" rtl="0">
              <a:spcBef>
                <a:spcPts val="0"/>
              </a:spcBef>
              <a:spcAft>
                <a:spcPts val="0"/>
              </a:spcAft>
              <a:buNone/>
            </a:pPr>
            <a:endParaRPr b="1">
              <a:solidFill>
                <a:schemeClr val="dk2"/>
              </a:solidFill>
              <a:latin typeface="Playfair Display"/>
              <a:ea typeface="Playfair Display"/>
              <a:cs typeface="Playfair Display"/>
              <a:sym typeface="Playfair Display"/>
            </a:endParaRPr>
          </a:p>
          <a:p>
            <a:pPr marL="0" lvl="0" indent="0" algn="ctr" rtl="0">
              <a:lnSpc>
                <a:spcPct val="90000"/>
              </a:lnSpc>
              <a:spcBef>
                <a:spcPts val="0"/>
              </a:spcBef>
              <a:spcAft>
                <a:spcPts val="0"/>
              </a:spcAft>
              <a:buNone/>
            </a:pPr>
            <a:r>
              <a:rPr lang="en-GB">
                <a:solidFill>
                  <a:schemeClr val="dk2"/>
                </a:solidFill>
                <a:latin typeface="Century Gothic"/>
                <a:ea typeface="Century Gothic"/>
                <a:cs typeface="Century Gothic"/>
                <a:sym typeface="Century Gothic"/>
              </a:rPr>
              <a:t>It can be resized to fit the content</a:t>
            </a:r>
            <a:endParaRPr>
              <a:solidFill>
                <a:schemeClr val="dk2"/>
              </a:solidFill>
              <a:latin typeface="Century Gothic"/>
              <a:ea typeface="Century Gothic"/>
              <a:cs typeface="Century Gothic"/>
              <a:sym typeface="Century Gothic"/>
            </a:endParaRPr>
          </a:p>
          <a:p>
            <a:pPr marL="0" lvl="0" indent="0" algn="ctr" rtl="0">
              <a:spcBef>
                <a:spcPts val="0"/>
              </a:spcBef>
              <a:spcAft>
                <a:spcPts val="0"/>
              </a:spcAft>
              <a:buNone/>
            </a:pPr>
            <a:endParaRPr b="1">
              <a:solidFill>
                <a:schemeClr val="dk2"/>
              </a:solidFill>
              <a:latin typeface="Playfair Display"/>
              <a:ea typeface="Playfair Display"/>
              <a:cs typeface="Playfair Display"/>
              <a:sym typeface="Playfair Display"/>
            </a:endParaRPr>
          </a:p>
          <a:p>
            <a:pPr marL="0" lvl="0" indent="0" algn="ctr" rtl="0">
              <a:spcBef>
                <a:spcPts val="0"/>
              </a:spcBef>
              <a:spcAft>
                <a:spcPts val="0"/>
              </a:spcAft>
              <a:buNone/>
            </a:pPr>
            <a:endParaRPr>
              <a:solidFill>
                <a:schemeClr val="dk2"/>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with title 1 1 1">
  <p:cSld name="Image with title_1_1_1">
    <p:spTree>
      <p:nvGrpSpPr>
        <p:cNvPr id="1" name="Shape 105"/>
        <p:cNvGrpSpPr/>
        <p:nvPr/>
      </p:nvGrpSpPr>
      <p:grpSpPr>
        <a:xfrm>
          <a:off x="0" y="0"/>
          <a:ext cx="0" cy="0"/>
          <a:chOff x="0" y="0"/>
          <a:chExt cx="0" cy="0"/>
        </a:xfrm>
      </p:grpSpPr>
      <p:sp>
        <p:nvSpPr>
          <p:cNvPr id="106" name="Google Shape;106;p19"/>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19"/>
          <p:cNvSpPr txBox="1">
            <a:spLocks noGrp="1"/>
          </p:cNvSpPr>
          <p:nvPr>
            <p:ph type="title"/>
          </p:nvPr>
        </p:nvSpPr>
        <p:spPr>
          <a:xfrm>
            <a:off x="444200" y="512775"/>
            <a:ext cx="4736400" cy="1089600"/>
          </a:xfrm>
          <a:prstGeom prst="rect">
            <a:avLst/>
          </a:prstGeom>
          <a:noFill/>
          <a:ln>
            <a:noFill/>
          </a:ln>
        </p:spPr>
        <p:txBody>
          <a:bodyPr spcFirstLastPara="1" wrap="square" lIns="0" tIns="0" rIns="0" bIns="0" anchor="t" anchorCtr="0">
            <a:noAutofit/>
          </a:bodyPr>
          <a:lstStyle>
            <a:lvl1pPr lvl="0" algn="l" rtl="0">
              <a:lnSpc>
                <a:spcPct val="90000"/>
              </a:lnSpc>
              <a:spcBef>
                <a:spcPts val="100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08" name="Google Shape;108;p19"/>
          <p:cNvGrpSpPr/>
          <p:nvPr/>
        </p:nvGrpSpPr>
        <p:grpSpPr>
          <a:xfrm>
            <a:off x="5214570" y="805635"/>
            <a:ext cx="5220167" cy="5006160"/>
            <a:chOff x="7268824" y="2032399"/>
            <a:chExt cx="4644276" cy="4453879"/>
          </a:xfrm>
        </p:grpSpPr>
        <p:sp>
          <p:nvSpPr>
            <p:cNvPr id="109" name="Google Shape;109;p19"/>
            <p:cNvSpPr/>
            <p:nvPr/>
          </p:nvSpPr>
          <p:spPr>
            <a:xfrm>
              <a:off x="8242946" y="2032399"/>
              <a:ext cx="2720700" cy="2720700"/>
            </a:xfrm>
            <a:prstGeom prst="ellipse">
              <a:avLst/>
            </a:prstGeom>
            <a:solidFill>
              <a:srgbClr val="C9DAF8">
                <a:alpha val="45270"/>
              </a:srgbClr>
            </a:solidFill>
            <a:ln>
              <a:noFill/>
            </a:ln>
          </p:spPr>
          <p:txBody>
            <a:bodyPr spcFirstLastPara="1" wrap="square" lIns="0" tIns="0" rIns="0" bIns="0" anchor="t" anchorCtr="0">
              <a:noAutofit/>
            </a:bodyPr>
            <a:lstStyle/>
            <a:p>
              <a:pPr marL="0" lvl="0" indent="0" algn="ctr" rtl="0">
                <a:spcBef>
                  <a:spcPts val="0"/>
                </a:spcBef>
                <a:spcAft>
                  <a:spcPts val="0"/>
                </a:spcAft>
                <a:buNone/>
              </a:pPr>
              <a:endParaRPr sz="1600" b="1">
                <a:solidFill>
                  <a:schemeClr val="dk2"/>
                </a:solidFill>
                <a:latin typeface="Century Gothic"/>
                <a:ea typeface="Century Gothic"/>
                <a:cs typeface="Century Gothic"/>
                <a:sym typeface="Century Gothic"/>
              </a:endParaRPr>
            </a:p>
          </p:txBody>
        </p:sp>
        <p:sp>
          <p:nvSpPr>
            <p:cNvPr id="110" name="Google Shape;110;p19"/>
            <p:cNvSpPr/>
            <p:nvPr/>
          </p:nvSpPr>
          <p:spPr>
            <a:xfrm>
              <a:off x="9192401" y="3765578"/>
              <a:ext cx="2720700" cy="2720700"/>
            </a:xfrm>
            <a:prstGeom prst="ellipse">
              <a:avLst/>
            </a:prstGeom>
            <a:solidFill>
              <a:srgbClr val="FDDE7A">
                <a:alpha val="38550"/>
              </a:srgbClr>
            </a:solidFill>
            <a:ln>
              <a:noFill/>
            </a:ln>
          </p:spPr>
          <p:txBody>
            <a:bodyPr spcFirstLastPara="1" wrap="square" lIns="0" tIns="0" rIns="0" bIns="0" anchor="ctr" anchorCtr="0">
              <a:noAutofit/>
            </a:bodyPr>
            <a:lstStyle/>
            <a:p>
              <a:pPr marL="0" lvl="0" indent="457200" algn="r" rtl="0">
                <a:spcBef>
                  <a:spcPts val="0"/>
                </a:spcBef>
                <a:spcAft>
                  <a:spcPts val="0"/>
                </a:spcAft>
                <a:buNone/>
              </a:pPr>
              <a:endParaRPr sz="1800">
                <a:solidFill>
                  <a:schemeClr val="dk2"/>
                </a:solidFill>
                <a:latin typeface="Playfair Display ExtraBold"/>
                <a:ea typeface="Playfair Display ExtraBold"/>
                <a:cs typeface="Playfair Display ExtraBold"/>
                <a:sym typeface="Playfair Display ExtraBold"/>
              </a:endParaRPr>
            </a:p>
          </p:txBody>
        </p:sp>
        <p:sp>
          <p:nvSpPr>
            <p:cNvPr id="111" name="Google Shape;111;p19"/>
            <p:cNvSpPr/>
            <p:nvPr/>
          </p:nvSpPr>
          <p:spPr>
            <a:xfrm>
              <a:off x="7268824" y="3765578"/>
              <a:ext cx="2720700" cy="2720700"/>
            </a:xfrm>
            <a:prstGeom prst="ellipse">
              <a:avLst/>
            </a:prstGeom>
            <a:solidFill>
              <a:srgbClr val="F4CCCC">
                <a:alpha val="50840"/>
              </a:srgbClr>
            </a:solidFill>
            <a:ln>
              <a:noFill/>
            </a:ln>
          </p:spPr>
          <p:txBody>
            <a:bodyPr spcFirstLastPara="1" wrap="square" lIns="0" tIns="91425" rIns="0" bIns="91425" anchor="ctr" anchorCtr="0">
              <a:noAutofit/>
            </a:bodyPr>
            <a:lstStyle/>
            <a:p>
              <a:pPr marL="0" lvl="0" indent="0" algn="l" rtl="0">
                <a:spcBef>
                  <a:spcPts val="0"/>
                </a:spcBef>
                <a:spcAft>
                  <a:spcPts val="0"/>
                </a:spcAft>
                <a:buNone/>
              </a:pPr>
              <a:endParaRPr sz="1600" b="1">
                <a:solidFill>
                  <a:schemeClr val="dk2"/>
                </a:solidFill>
                <a:latin typeface="Century Gothic"/>
                <a:ea typeface="Century Gothic"/>
                <a:cs typeface="Century Gothic"/>
                <a:sym typeface="Century Gothic"/>
              </a:endParaRPr>
            </a:p>
          </p:txBody>
        </p:sp>
      </p:grpSp>
      <p:sp>
        <p:nvSpPr>
          <p:cNvPr id="112" name="Google Shape;112;p19"/>
          <p:cNvSpPr txBox="1"/>
          <p:nvPr/>
        </p:nvSpPr>
        <p:spPr>
          <a:xfrm>
            <a:off x="7562893" y="3938721"/>
            <a:ext cx="2802000" cy="738900"/>
          </a:xfrm>
          <a:prstGeom prst="rect">
            <a:avLst/>
          </a:prstGeom>
          <a:noFill/>
          <a:ln>
            <a:noFill/>
          </a:ln>
        </p:spPr>
        <p:txBody>
          <a:bodyPr spcFirstLastPara="1" wrap="square" lIns="91425" tIns="91425" rIns="91425" bIns="91425" anchor="t" anchorCtr="0">
            <a:spAutoFit/>
          </a:bodyPr>
          <a:lstStyle/>
          <a:p>
            <a:pPr marL="0" lvl="0" indent="457200" algn="r" rtl="0">
              <a:spcBef>
                <a:spcPts val="0"/>
              </a:spcBef>
              <a:spcAft>
                <a:spcPts val="0"/>
              </a:spcAft>
              <a:buNone/>
            </a:pPr>
            <a:r>
              <a:rPr lang="en-GB" sz="1800">
                <a:solidFill>
                  <a:schemeClr val="dk2"/>
                </a:solidFill>
                <a:latin typeface="Playfair Display ExtraBold"/>
                <a:ea typeface="Playfair Display ExtraBold"/>
                <a:cs typeface="Playfair Display ExtraBold"/>
                <a:sym typeface="Playfair Display ExtraBold"/>
              </a:rPr>
              <a:t>User-centred </a:t>
            </a:r>
            <a:br>
              <a:rPr lang="en-GB" sz="1800">
                <a:solidFill>
                  <a:schemeClr val="dk2"/>
                </a:solidFill>
                <a:latin typeface="Playfair Display ExtraBold"/>
                <a:ea typeface="Playfair Display ExtraBold"/>
                <a:cs typeface="Playfair Display ExtraBold"/>
                <a:sym typeface="Playfair Display ExtraBold"/>
              </a:rPr>
            </a:br>
            <a:r>
              <a:rPr lang="en-GB" sz="1800">
                <a:solidFill>
                  <a:schemeClr val="dk2"/>
                </a:solidFill>
                <a:latin typeface="Playfair Display ExtraBold"/>
                <a:ea typeface="Playfair Display ExtraBold"/>
                <a:cs typeface="Playfair Display ExtraBold"/>
                <a:sym typeface="Playfair Display ExtraBold"/>
              </a:rPr>
              <a:t>digital expertise</a:t>
            </a:r>
            <a:endParaRPr/>
          </a:p>
        </p:txBody>
      </p:sp>
      <p:sp>
        <p:nvSpPr>
          <p:cNvPr id="113" name="Google Shape;113;p19"/>
          <p:cNvSpPr txBox="1"/>
          <p:nvPr/>
        </p:nvSpPr>
        <p:spPr>
          <a:xfrm>
            <a:off x="5326036" y="3938721"/>
            <a:ext cx="2802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2"/>
                </a:solidFill>
                <a:latin typeface="Playfair Display ExtraBold"/>
                <a:ea typeface="Playfair Display ExtraBold"/>
                <a:cs typeface="Playfair Display ExtraBold"/>
                <a:sym typeface="Playfair Display ExtraBold"/>
              </a:rPr>
              <a:t>UK-leading</a:t>
            </a:r>
            <a:endParaRPr sz="1800">
              <a:solidFill>
                <a:schemeClr val="dk2"/>
              </a:solidFill>
              <a:latin typeface="Playfair Display ExtraBold"/>
              <a:ea typeface="Playfair Display ExtraBold"/>
              <a:cs typeface="Playfair Display ExtraBold"/>
              <a:sym typeface="Playfair Display ExtraBold"/>
            </a:endParaRPr>
          </a:p>
          <a:p>
            <a:pPr marL="0" lvl="0" indent="0" algn="l" rtl="0">
              <a:spcBef>
                <a:spcPts val="0"/>
              </a:spcBef>
              <a:spcAft>
                <a:spcPts val="0"/>
              </a:spcAft>
              <a:buNone/>
            </a:pPr>
            <a:r>
              <a:rPr lang="en-GB" sz="1800">
                <a:solidFill>
                  <a:schemeClr val="dk2"/>
                </a:solidFill>
                <a:latin typeface="Playfair Display ExtraBold"/>
                <a:ea typeface="Playfair Display ExtraBold"/>
                <a:cs typeface="Playfair Display ExtraBold"/>
                <a:sym typeface="Playfair Display ExtraBold"/>
              </a:rPr>
              <a:t>IMD expertise</a:t>
            </a:r>
            <a:endParaRPr sz="1800">
              <a:solidFill>
                <a:schemeClr val="dk2"/>
              </a:solidFill>
              <a:latin typeface="Playfair Display ExtraBold"/>
              <a:ea typeface="Playfair Display ExtraBold"/>
              <a:cs typeface="Playfair Display ExtraBold"/>
              <a:sym typeface="Playfair Display ExtraBold"/>
            </a:endParaRPr>
          </a:p>
        </p:txBody>
      </p:sp>
      <p:sp>
        <p:nvSpPr>
          <p:cNvPr id="114" name="Google Shape;114;p19"/>
          <p:cNvSpPr txBox="1"/>
          <p:nvPr/>
        </p:nvSpPr>
        <p:spPr>
          <a:xfrm>
            <a:off x="6423656" y="1314954"/>
            <a:ext cx="2802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chemeClr val="dk2"/>
                </a:solidFill>
                <a:latin typeface="Playfair Display ExtraBold"/>
                <a:ea typeface="Playfair Display ExtraBold"/>
                <a:cs typeface="Playfair Display ExtraBold"/>
                <a:sym typeface="Playfair Display ExtraBold"/>
              </a:rPr>
              <a:t>Deep NHS</a:t>
            </a:r>
            <a:br>
              <a:rPr lang="en-GB" sz="1800">
                <a:solidFill>
                  <a:schemeClr val="dk2"/>
                </a:solidFill>
                <a:latin typeface="Playfair Display ExtraBold"/>
                <a:ea typeface="Playfair Display ExtraBold"/>
                <a:cs typeface="Playfair Display ExtraBold"/>
                <a:sym typeface="Playfair Display ExtraBold"/>
              </a:rPr>
            </a:br>
            <a:r>
              <a:rPr lang="en-GB" sz="1800">
                <a:solidFill>
                  <a:schemeClr val="dk2"/>
                </a:solidFill>
                <a:latin typeface="Playfair Display ExtraBold"/>
                <a:ea typeface="Playfair Display ExtraBold"/>
                <a:cs typeface="Playfair Display ExtraBold"/>
                <a:sym typeface="Playfair Display ExtraBold"/>
              </a:rPr>
              <a:t>experience</a:t>
            </a:r>
            <a:endParaRPr sz="1800">
              <a:solidFill>
                <a:schemeClr val="dk2"/>
              </a:solidFill>
              <a:latin typeface="Playfair Display ExtraBold"/>
              <a:ea typeface="Playfair Display ExtraBold"/>
              <a:cs typeface="Playfair Display ExtraBold"/>
              <a:sym typeface="Playfair Display ExtraBold"/>
            </a:endParaRPr>
          </a:p>
        </p:txBody>
      </p:sp>
      <p:pic>
        <p:nvPicPr>
          <p:cNvPr id="115" name="Google Shape;115;p19"/>
          <p:cNvPicPr preferRelativeResize="0"/>
          <p:nvPr/>
        </p:nvPicPr>
        <p:blipFill rotWithShape="1">
          <a:blip r:embed="rId2">
            <a:alphaModFix/>
          </a:blip>
          <a:srcRect t="26292" b="26292"/>
          <a:stretch/>
        </p:blipFill>
        <p:spPr>
          <a:xfrm>
            <a:off x="6364527" y="3075852"/>
            <a:ext cx="2920248" cy="5794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with title 1 1 1 1">
  <p:cSld name="Image with title_1_1_1_1">
    <p:spTree>
      <p:nvGrpSpPr>
        <p:cNvPr id="1" name="Shape 116"/>
        <p:cNvGrpSpPr/>
        <p:nvPr/>
      </p:nvGrpSpPr>
      <p:grpSpPr>
        <a:xfrm>
          <a:off x="0" y="0"/>
          <a:ext cx="0" cy="0"/>
          <a:chOff x="0" y="0"/>
          <a:chExt cx="0" cy="0"/>
        </a:xfrm>
      </p:grpSpPr>
      <p:sp>
        <p:nvSpPr>
          <p:cNvPr id="117" name="Google Shape;117;p20"/>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18" name="Google Shape;118;p20"/>
          <p:cNvSpPr txBox="1"/>
          <p:nvPr/>
        </p:nvSpPr>
        <p:spPr>
          <a:xfrm>
            <a:off x="371475" y="593725"/>
            <a:ext cx="11553300" cy="592200"/>
          </a:xfrm>
          <a:prstGeom prst="rect">
            <a:avLst/>
          </a:prstGeom>
          <a:noFill/>
          <a:ln>
            <a:noFill/>
          </a:ln>
        </p:spPr>
        <p:txBody>
          <a:bodyPr spcFirstLastPara="1" wrap="square" lIns="72000" tIns="45700" rIns="72000" bIns="45700" anchor="b" anchorCtr="0">
            <a:noAutofit/>
          </a:bodyPr>
          <a:lstStyle/>
          <a:p>
            <a:pPr marL="0" lvl="0" indent="0" algn="l" rtl="0">
              <a:lnSpc>
                <a:spcPct val="90000"/>
              </a:lnSpc>
              <a:spcBef>
                <a:spcPts val="0"/>
              </a:spcBef>
              <a:spcAft>
                <a:spcPts val="0"/>
              </a:spcAft>
              <a:buNone/>
            </a:pPr>
            <a:endParaRPr sz="3600" b="1">
              <a:solidFill>
                <a:srgbClr val="1B1E56"/>
              </a:solidFill>
              <a:latin typeface="Playfair Display"/>
              <a:ea typeface="Playfair Display"/>
              <a:cs typeface="Playfair Display"/>
              <a:sym typeface="Playfair Display"/>
            </a:endParaRPr>
          </a:p>
        </p:txBody>
      </p:sp>
      <p:sp>
        <p:nvSpPr>
          <p:cNvPr id="119" name="Google Shape;119;p20"/>
          <p:cNvSpPr txBox="1"/>
          <p:nvPr/>
        </p:nvSpPr>
        <p:spPr>
          <a:xfrm>
            <a:off x="442925" y="512775"/>
            <a:ext cx="11484600" cy="749400"/>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None/>
            </a:pPr>
            <a:r>
              <a:rPr lang="en-GB" sz="3600" b="1">
                <a:solidFill>
                  <a:schemeClr val="dk2"/>
                </a:solidFill>
                <a:latin typeface="Playfair Display"/>
                <a:ea typeface="Playfair Display"/>
                <a:cs typeface="Playfair Display"/>
                <a:sym typeface="Playfair Display"/>
              </a:rPr>
              <a:t>We will proactively identify risks to efficiently deploy mitigating actions </a:t>
            </a:r>
            <a:endParaRPr sz="3600" b="1">
              <a:solidFill>
                <a:srgbClr val="1B1E56"/>
              </a:solidFill>
              <a:latin typeface="Playfair Display"/>
              <a:ea typeface="Playfair Display"/>
              <a:cs typeface="Playfair Display"/>
              <a:sym typeface="Playfair Display"/>
            </a:endParaRPr>
          </a:p>
        </p:txBody>
      </p:sp>
      <p:sp>
        <p:nvSpPr>
          <p:cNvPr id="120" name="Google Shape;120;p20"/>
          <p:cNvSpPr txBox="1"/>
          <p:nvPr/>
        </p:nvSpPr>
        <p:spPr>
          <a:xfrm>
            <a:off x="515950" y="1578375"/>
            <a:ext cx="2880000" cy="3774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b="0" i="0" u="none" strike="noStrike" cap="none">
                <a:solidFill>
                  <a:srgbClr val="FFFFFF"/>
                </a:solidFill>
                <a:latin typeface="Century Gothic"/>
                <a:ea typeface="Century Gothic"/>
                <a:cs typeface="Century Gothic"/>
                <a:sym typeface="Century Gothic"/>
              </a:rPr>
              <a:t>Risk</a:t>
            </a:r>
            <a:endParaRPr b="0" i="0" u="none" strike="noStrike" cap="none">
              <a:solidFill>
                <a:srgbClr val="FFFFFF"/>
              </a:solidFill>
              <a:latin typeface="Century Gothic"/>
              <a:ea typeface="Century Gothic"/>
              <a:cs typeface="Century Gothic"/>
              <a:sym typeface="Century Gothic"/>
            </a:endParaRPr>
          </a:p>
        </p:txBody>
      </p:sp>
      <p:grpSp>
        <p:nvGrpSpPr>
          <p:cNvPr id="121" name="Google Shape;121;p20"/>
          <p:cNvGrpSpPr/>
          <p:nvPr/>
        </p:nvGrpSpPr>
        <p:grpSpPr>
          <a:xfrm>
            <a:off x="515963" y="1956133"/>
            <a:ext cx="2879988" cy="4065490"/>
            <a:chOff x="442925" y="1757326"/>
            <a:chExt cx="2952925" cy="4264202"/>
          </a:xfrm>
        </p:grpSpPr>
        <p:sp>
          <p:nvSpPr>
            <p:cNvPr id="122" name="Google Shape;122;p20"/>
            <p:cNvSpPr txBox="1"/>
            <p:nvPr/>
          </p:nvSpPr>
          <p:spPr>
            <a:xfrm>
              <a:off x="442925" y="1757326"/>
              <a:ext cx="2952900" cy="1062000"/>
            </a:xfrm>
            <a:prstGeom prst="rect">
              <a:avLst/>
            </a:prstGeom>
            <a:solidFill>
              <a:srgbClr val="F2F2F2"/>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300" b="1">
                  <a:latin typeface="Century Gothic"/>
                  <a:ea typeface="Century Gothic"/>
                  <a:cs typeface="Century Gothic"/>
                  <a:sym typeface="Century Gothic"/>
                </a:rPr>
                <a:t>‘Engagement fatigue’</a:t>
              </a:r>
              <a:r>
                <a:rPr lang="en-GB" sz="1300">
                  <a:latin typeface="Century Gothic"/>
                  <a:ea typeface="Century Gothic"/>
                  <a:cs typeface="Century Gothic"/>
                  <a:sym typeface="Century Gothic"/>
                </a:rPr>
                <a:t> among key stakeholders, resulting in a lack of engagement and buy-in</a:t>
              </a:r>
              <a:endParaRPr sz="1300" b="1" i="0" u="none" strike="noStrike" cap="none">
                <a:latin typeface="Century Gothic"/>
                <a:ea typeface="Century Gothic"/>
                <a:cs typeface="Century Gothic"/>
                <a:sym typeface="Century Gothic"/>
              </a:endParaRPr>
            </a:p>
          </p:txBody>
        </p:sp>
        <p:sp>
          <p:nvSpPr>
            <p:cNvPr id="123" name="Google Shape;123;p20"/>
            <p:cNvSpPr txBox="1"/>
            <p:nvPr/>
          </p:nvSpPr>
          <p:spPr>
            <a:xfrm>
              <a:off x="442949" y="2864566"/>
              <a:ext cx="2952900" cy="10050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b="1">
                  <a:latin typeface="Century Gothic"/>
                  <a:ea typeface="Century Gothic"/>
                  <a:cs typeface="Century Gothic"/>
                  <a:sym typeface="Century Gothic"/>
                </a:rPr>
                <a:t>Limited user recruitment</a:t>
              </a:r>
              <a:r>
                <a:rPr lang="en-GB" sz="1300">
                  <a:latin typeface="Century Gothic"/>
                  <a:ea typeface="Century Gothic"/>
                  <a:cs typeface="Century Gothic"/>
                  <a:sym typeface="Century Gothic"/>
                </a:rPr>
                <a:t> due to Covid-19 restrictions, resulting in ignoring key user groups</a:t>
              </a:r>
              <a:endParaRPr sz="1300">
                <a:solidFill>
                  <a:srgbClr val="1B1E56"/>
                </a:solidFill>
                <a:latin typeface="Century Gothic"/>
                <a:ea typeface="Century Gothic"/>
                <a:cs typeface="Century Gothic"/>
                <a:sym typeface="Century Gothic"/>
              </a:endParaRPr>
            </a:p>
          </p:txBody>
        </p:sp>
        <p:sp>
          <p:nvSpPr>
            <p:cNvPr id="124" name="Google Shape;124;p20"/>
            <p:cNvSpPr txBox="1"/>
            <p:nvPr/>
          </p:nvSpPr>
          <p:spPr>
            <a:xfrm>
              <a:off x="442949" y="3914006"/>
              <a:ext cx="2952900" cy="11949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b="1">
                  <a:latin typeface="Century Gothic"/>
                  <a:ea typeface="Century Gothic"/>
                  <a:cs typeface="Century Gothic"/>
                  <a:sym typeface="Century Gothic"/>
                </a:rPr>
                <a:t>Excluding GLA teams and/or stakeholders</a:t>
              </a:r>
              <a:r>
                <a:rPr lang="en-GB" sz="1300">
                  <a:latin typeface="Century Gothic"/>
                  <a:ea typeface="Century Gothic"/>
                  <a:cs typeface="Century Gothic"/>
                  <a:sym typeface="Century Gothic"/>
                </a:rPr>
                <a:t> due to pre-existing time commitments, resulting in them not engaging with the work as it develops</a:t>
              </a:r>
              <a:endParaRPr sz="130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500"/>
                <a:buFont typeface="Arial"/>
                <a:buNone/>
              </a:pPr>
              <a:endParaRPr sz="1300" b="1">
                <a:solidFill>
                  <a:srgbClr val="1B1E56"/>
                </a:solidFill>
                <a:latin typeface="Century Gothic"/>
                <a:ea typeface="Century Gothic"/>
                <a:cs typeface="Century Gothic"/>
                <a:sym typeface="Century Gothic"/>
              </a:endParaRPr>
            </a:p>
          </p:txBody>
        </p:sp>
        <p:sp>
          <p:nvSpPr>
            <p:cNvPr id="125" name="Google Shape;125;p20"/>
            <p:cNvSpPr txBox="1"/>
            <p:nvPr/>
          </p:nvSpPr>
          <p:spPr>
            <a:xfrm>
              <a:off x="442950" y="5153628"/>
              <a:ext cx="2952900" cy="8679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b="1">
                  <a:latin typeface="Century Gothic"/>
                  <a:ea typeface="Century Gothic"/>
                  <a:cs typeface="Century Gothic"/>
                  <a:sym typeface="Century Gothic"/>
                </a:rPr>
                <a:t>Changes to the national policy</a:t>
              </a:r>
              <a:r>
                <a:rPr lang="en-GB" sz="1300">
                  <a:latin typeface="Century Gothic"/>
                  <a:ea typeface="Century Gothic"/>
                  <a:cs typeface="Century Gothic"/>
                  <a:sym typeface="Century Gothic"/>
                </a:rPr>
                <a:t> agenda impacting the project scope (e.g. NHS changes)</a:t>
              </a:r>
              <a:endParaRPr sz="130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500"/>
                <a:buFont typeface="Arial"/>
                <a:buNone/>
              </a:pPr>
              <a:endParaRPr sz="1300">
                <a:solidFill>
                  <a:srgbClr val="1B1E56"/>
                </a:solidFill>
                <a:latin typeface="Century Gothic"/>
                <a:ea typeface="Century Gothic"/>
                <a:cs typeface="Century Gothic"/>
                <a:sym typeface="Century Gothic"/>
              </a:endParaRPr>
            </a:p>
          </p:txBody>
        </p:sp>
      </p:grpSp>
      <p:sp>
        <p:nvSpPr>
          <p:cNvPr id="126" name="Google Shape;126;p20"/>
          <p:cNvSpPr txBox="1"/>
          <p:nvPr/>
        </p:nvSpPr>
        <p:spPr>
          <a:xfrm>
            <a:off x="3491496" y="1578375"/>
            <a:ext cx="1146900" cy="3768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b="0" i="0" u="none" strike="noStrike" cap="none">
                <a:solidFill>
                  <a:srgbClr val="FFFFFF"/>
                </a:solidFill>
                <a:latin typeface="Century Gothic"/>
                <a:ea typeface="Century Gothic"/>
                <a:cs typeface="Century Gothic"/>
                <a:sym typeface="Century Gothic"/>
              </a:rPr>
              <a:t>Likelihood</a:t>
            </a:r>
            <a:endParaRPr b="0" i="0" u="none" strike="noStrike" cap="none">
              <a:solidFill>
                <a:srgbClr val="FFFFFF"/>
              </a:solidFill>
              <a:latin typeface="Century Gothic"/>
              <a:ea typeface="Century Gothic"/>
              <a:cs typeface="Century Gothic"/>
              <a:sym typeface="Century Gothic"/>
            </a:endParaRPr>
          </a:p>
        </p:txBody>
      </p:sp>
      <p:grpSp>
        <p:nvGrpSpPr>
          <p:cNvPr id="127" name="Google Shape;127;p20"/>
          <p:cNvGrpSpPr/>
          <p:nvPr/>
        </p:nvGrpSpPr>
        <p:grpSpPr>
          <a:xfrm>
            <a:off x="3491493" y="1955949"/>
            <a:ext cx="1148416" cy="4065674"/>
            <a:chOff x="3491494" y="1757131"/>
            <a:chExt cx="1148416" cy="4264395"/>
          </a:xfrm>
        </p:grpSpPr>
        <p:sp>
          <p:nvSpPr>
            <p:cNvPr id="128" name="Google Shape;128;p20"/>
            <p:cNvSpPr txBox="1"/>
            <p:nvPr/>
          </p:nvSpPr>
          <p:spPr>
            <a:xfrm>
              <a:off x="3491496" y="1757131"/>
              <a:ext cx="1146900" cy="1062000"/>
            </a:xfrm>
            <a:prstGeom prst="rect">
              <a:avLst/>
            </a:prstGeom>
            <a:solidFill>
              <a:srgbClr val="F4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a:solidFill>
                    <a:srgbClr val="1B1E56"/>
                  </a:solidFill>
                  <a:latin typeface="Century Gothic"/>
                  <a:ea typeface="Century Gothic"/>
                  <a:cs typeface="Century Gothic"/>
                  <a:sym typeface="Century Gothic"/>
                </a:rPr>
                <a:t>High	</a:t>
              </a:r>
              <a:endParaRPr b="0" i="0" u="none" strike="noStrike" cap="none">
                <a:solidFill>
                  <a:srgbClr val="1B1E56"/>
                </a:solidFill>
                <a:latin typeface="Century Gothic"/>
                <a:ea typeface="Century Gothic"/>
                <a:cs typeface="Century Gothic"/>
                <a:sym typeface="Century Gothic"/>
              </a:endParaRPr>
            </a:p>
          </p:txBody>
        </p:sp>
        <p:sp>
          <p:nvSpPr>
            <p:cNvPr id="129" name="Google Shape;129;p20"/>
            <p:cNvSpPr txBox="1"/>
            <p:nvPr/>
          </p:nvSpPr>
          <p:spPr>
            <a:xfrm>
              <a:off x="3491494" y="2864419"/>
              <a:ext cx="1148400" cy="1005000"/>
            </a:xfrm>
            <a:prstGeom prst="rect">
              <a:avLst/>
            </a:prstGeom>
            <a:solidFill>
              <a:srgbClr val="FFF2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a:solidFill>
                    <a:srgbClr val="1B1E56"/>
                  </a:solidFill>
                  <a:latin typeface="Century Gothic"/>
                  <a:ea typeface="Century Gothic"/>
                  <a:cs typeface="Century Gothic"/>
                  <a:sym typeface="Century Gothic"/>
                </a:rPr>
                <a:t>Medium</a:t>
              </a:r>
              <a:endParaRPr b="0" i="0" u="none" strike="noStrike" cap="none">
                <a:solidFill>
                  <a:srgbClr val="1B1E56"/>
                </a:solidFill>
                <a:latin typeface="Century Gothic"/>
                <a:ea typeface="Century Gothic"/>
                <a:cs typeface="Century Gothic"/>
                <a:sym typeface="Century Gothic"/>
              </a:endParaRPr>
            </a:p>
          </p:txBody>
        </p:sp>
        <p:sp>
          <p:nvSpPr>
            <p:cNvPr id="130" name="Google Shape;130;p20"/>
            <p:cNvSpPr txBox="1"/>
            <p:nvPr/>
          </p:nvSpPr>
          <p:spPr>
            <a:xfrm>
              <a:off x="3491509" y="3913932"/>
              <a:ext cx="1148400" cy="1194900"/>
            </a:xfrm>
            <a:prstGeom prst="rect">
              <a:avLst/>
            </a:prstGeom>
            <a:solidFill>
              <a:srgbClr val="FFF2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b="0" i="0" u="none" strike="noStrike" cap="none">
                  <a:solidFill>
                    <a:srgbClr val="1B1E56"/>
                  </a:solidFill>
                  <a:latin typeface="Century Gothic"/>
                  <a:ea typeface="Century Gothic"/>
                  <a:cs typeface="Century Gothic"/>
                  <a:sym typeface="Century Gothic"/>
                </a:rPr>
                <a:t>Medium</a:t>
              </a:r>
              <a:endParaRPr b="0" i="0" u="none" strike="noStrike" cap="none">
                <a:solidFill>
                  <a:srgbClr val="1B1E56"/>
                </a:solidFill>
                <a:latin typeface="Century Gothic"/>
                <a:ea typeface="Century Gothic"/>
                <a:cs typeface="Century Gothic"/>
                <a:sym typeface="Century Gothic"/>
              </a:endParaRPr>
            </a:p>
          </p:txBody>
        </p:sp>
        <p:sp>
          <p:nvSpPr>
            <p:cNvPr id="131" name="Google Shape;131;p20"/>
            <p:cNvSpPr txBox="1"/>
            <p:nvPr/>
          </p:nvSpPr>
          <p:spPr>
            <a:xfrm>
              <a:off x="3491509" y="5153626"/>
              <a:ext cx="1148400" cy="867900"/>
            </a:xfrm>
            <a:prstGeom prst="rect">
              <a:avLst/>
            </a:prstGeom>
            <a:solidFill>
              <a:srgbClr val="D9EA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a:solidFill>
                    <a:srgbClr val="1B1E56"/>
                  </a:solidFill>
                  <a:latin typeface="Century Gothic"/>
                  <a:ea typeface="Century Gothic"/>
                  <a:cs typeface="Century Gothic"/>
                  <a:sym typeface="Century Gothic"/>
                </a:rPr>
                <a:t>Low</a:t>
              </a:r>
              <a:endParaRPr b="0" i="0" u="none" strike="noStrike" cap="none">
                <a:solidFill>
                  <a:srgbClr val="1B1E56"/>
                </a:solidFill>
                <a:latin typeface="Century Gothic"/>
                <a:ea typeface="Century Gothic"/>
                <a:cs typeface="Century Gothic"/>
                <a:sym typeface="Century Gothic"/>
              </a:endParaRPr>
            </a:p>
          </p:txBody>
        </p:sp>
      </p:grpSp>
      <p:sp>
        <p:nvSpPr>
          <p:cNvPr id="132" name="Google Shape;132;p20"/>
          <p:cNvSpPr txBox="1"/>
          <p:nvPr/>
        </p:nvSpPr>
        <p:spPr>
          <a:xfrm>
            <a:off x="5979525" y="1578375"/>
            <a:ext cx="5696100" cy="3768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b="0" i="0" u="none" strike="noStrike" cap="none">
                <a:solidFill>
                  <a:srgbClr val="FFFFFF"/>
                </a:solidFill>
                <a:latin typeface="Century Gothic"/>
                <a:ea typeface="Century Gothic"/>
                <a:cs typeface="Century Gothic"/>
                <a:sym typeface="Century Gothic"/>
              </a:rPr>
              <a:t>Mitigation</a:t>
            </a:r>
            <a:endParaRPr b="0" i="0" u="none" strike="noStrike" cap="none">
              <a:solidFill>
                <a:srgbClr val="FFFFFF"/>
              </a:solidFill>
              <a:latin typeface="Century Gothic"/>
              <a:ea typeface="Century Gothic"/>
              <a:cs typeface="Century Gothic"/>
              <a:sym typeface="Century Gothic"/>
            </a:endParaRPr>
          </a:p>
        </p:txBody>
      </p:sp>
      <p:grpSp>
        <p:nvGrpSpPr>
          <p:cNvPr id="133" name="Google Shape;133;p20"/>
          <p:cNvGrpSpPr/>
          <p:nvPr/>
        </p:nvGrpSpPr>
        <p:grpSpPr>
          <a:xfrm>
            <a:off x="5979594" y="1955703"/>
            <a:ext cx="5696040" cy="4065920"/>
            <a:chOff x="5979823" y="1756874"/>
            <a:chExt cx="5768726" cy="4264653"/>
          </a:xfrm>
        </p:grpSpPr>
        <p:sp>
          <p:nvSpPr>
            <p:cNvPr id="134" name="Google Shape;134;p20"/>
            <p:cNvSpPr txBox="1"/>
            <p:nvPr/>
          </p:nvSpPr>
          <p:spPr>
            <a:xfrm>
              <a:off x="5979825" y="1756874"/>
              <a:ext cx="5768700" cy="1062000"/>
            </a:xfrm>
            <a:prstGeom prst="rect">
              <a:avLst/>
            </a:prstGeom>
            <a:solidFill>
              <a:srgbClr val="F2F2F2"/>
            </a:solidFill>
            <a:ln>
              <a:noFill/>
            </a:ln>
          </p:spPr>
          <p:txBody>
            <a:bodyPr spcFirstLastPara="1" wrap="square" lIns="91425" tIns="91425" rIns="91425" bIns="91425" anchor="t" anchorCtr="0">
              <a:noAutofit/>
            </a:bodyPr>
            <a:lstStyle/>
            <a:p>
              <a:pPr marL="457200" lvl="0" indent="-311150" algn="l" rtl="0">
                <a:spcBef>
                  <a:spcPts val="0"/>
                </a:spcBef>
                <a:spcAft>
                  <a:spcPts val="0"/>
                </a:spcAft>
                <a:buSzPts val="1300"/>
                <a:buFont typeface="Century Gothic"/>
                <a:buAutoNum type="arabicPeriod"/>
              </a:pPr>
              <a:r>
                <a:rPr lang="en-GB" sz="1300">
                  <a:latin typeface="Century Gothic"/>
                  <a:ea typeface="Century Gothic"/>
                  <a:cs typeface="Century Gothic"/>
                  <a:sym typeface="Century Gothic"/>
                </a:rPr>
                <a:t>Making maximum use of considerable existing work </a:t>
              </a:r>
              <a:br>
                <a:rPr lang="en-GB" sz="1300">
                  <a:latin typeface="Century Gothic"/>
                  <a:ea typeface="Century Gothic"/>
                  <a:cs typeface="Century Gothic"/>
                  <a:sym typeface="Century Gothic"/>
                </a:rPr>
              </a:br>
              <a:r>
                <a:rPr lang="en-GB" sz="1300">
                  <a:latin typeface="Century Gothic"/>
                  <a:ea typeface="Century Gothic"/>
                  <a:cs typeface="Century Gothic"/>
                  <a:sym typeface="Century Gothic"/>
                </a:rPr>
                <a:t>(e.g. ODI work)</a:t>
              </a:r>
              <a:endParaRPr sz="1300">
                <a:latin typeface="Century Gothic"/>
                <a:ea typeface="Century Gothic"/>
                <a:cs typeface="Century Gothic"/>
                <a:sym typeface="Century Gothic"/>
              </a:endParaRPr>
            </a:p>
            <a:p>
              <a:pPr marL="457200" lvl="0" indent="-311150" algn="l" rtl="0">
                <a:spcBef>
                  <a:spcPts val="0"/>
                </a:spcBef>
                <a:spcAft>
                  <a:spcPts val="0"/>
                </a:spcAft>
                <a:buSzPts val="1300"/>
                <a:buFont typeface="Century Gothic"/>
                <a:buAutoNum type="arabicPeriod"/>
              </a:pPr>
              <a:r>
                <a:rPr lang="en-GB" sz="1300">
                  <a:latin typeface="Century Gothic"/>
                  <a:ea typeface="Century Gothic"/>
                  <a:cs typeface="Century Gothic"/>
                  <a:sym typeface="Century Gothic"/>
                </a:rPr>
                <a:t>Creating stakeholder maps</a:t>
              </a:r>
              <a:endParaRPr sz="1300" b="1">
                <a:latin typeface="Century Gothic"/>
                <a:ea typeface="Century Gothic"/>
                <a:cs typeface="Century Gothic"/>
                <a:sym typeface="Century Gothic"/>
              </a:endParaRPr>
            </a:p>
            <a:p>
              <a:pPr marL="457200" lvl="0" indent="-311150" algn="l" rtl="0">
                <a:spcBef>
                  <a:spcPts val="0"/>
                </a:spcBef>
                <a:spcAft>
                  <a:spcPts val="0"/>
                </a:spcAft>
                <a:buSzPts val="1300"/>
                <a:buFont typeface="Century Gothic"/>
                <a:buAutoNum type="arabicPeriod"/>
              </a:pPr>
              <a:r>
                <a:rPr lang="en-GB" sz="1300">
                  <a:latin typeface="Century Gothic"/>
                  <a:ea typeface="Century Gothic"/>
                  <a:cs typeface="Century Gothic"/>
                  <a:sym typeface="Century Gothic"/>
                </a:rPr>
                <a:t>Minimising stakeholder requirements if views are known</a:t>
              </a:r>
              <a:endParaRPr sz="1300">
                <a:solidFill>
                  <a:srgbClr val="1B1E56"/>
                </a:solidFill>
                <a:latin typeface="Century Gothic"/>
                <a:ea typeface="Century Gothic"/>
                <a:cs typeface="Century Gothic"/>
                <a:sym typeface="Century Gothic"/>
              </a:endParaRPr>
            </a:p>
          </p:txBody>
        </p:sp>
        <p:sp>
          <p:nvSpPr>
            <p:cNvPr id="135" name="Google Shape;135;p20"/>
            <p:cNvSpPr txBox="1"/>
            <p:nvPr/>
          </p:nvSpPr>
          <p:spPr>
            <a:xfrm>
              <a:off x="5979823" y="2863840"/>
              <a:ext cx="5768700" cy="10050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Century Gothic"/>
                  <a:ea typeface="Century Gothic"/>
                  <a:cs typeface="Century Gothic"/>
                  <a:sym typeface="Century Gothic"/>
                </a:rPr>
                <a:t>We have </a:t>
              </a:r>
              <a:r>
                <a:rPr lang="en-GB" sz="1300" b="1">
                  <a:latin typeface="Century Gothic"/>
                  <a:ea typeface="Century Gothic"/>
                  <a:cs typeface="Century Gothic"/>
                  <a:sym typeface="Century Gothic"/>
                </a:rPr>
                <a:t>successfully recruited users during Covid-19 restrictions </a:t>
              </a:r>
              <a:r>
                <a:rPr lang="en-GB" sz="1300">
                  <a:latin typeface="Century Gothic"/>
                  <a:ea typeface="Century Gothic"/>
                  <a:cs typeface="Century Gothic"/>
                  <a:sym typeface="Century Gothic"/>
                </a:rPr>
                <a:t>for discoveries for the Living in Leeds and Sheffield Hallam, by drawing on the combined networks (client, The PSC), having </a:t>
              </a:r>
              <a:r>
                <a:rPr lang="en-GB" sz="1300" b="1">
                  <a:latin typeface="Century Gothic"/>
                  <a:ea typeface="Century Gothic"/>
                  <a:cs typeface="Century Gothic"/>
                  <a:sym typeface="Century Gothic"/>
                </a:rPr>
                <a:t>Round-table events</a:t>
              </a:r>
              <a:r>
                <a:rPr lang="en-GB" sz="1300">
                  <a:latin typeface="Century Gothic"/>
                  <a:ea typeface="Century Gothic"/>
                  <a:cs typeface="Century Gothic"/>
                  <a:sym typeface="Century Gothic"/>
                </a:rPr>
                <a:t> and being </a:t>
              </a:r>
              <a:r>
                <a:rPr lang="en-GB" sz="1300" b="1">
                  <a:latin typeface="Century Gothic"/>
                  <a:ea typeface="Century Gothic"/>
                  <a:cs typeface="Century Gothic"/>
                  <a:sym typeface="Century Gothic"/>
                </a:rPr>
                <a:t>flexible in our offer to suit the user</a:t>
              </a:r>
              <a:r>
                <a:rPr lang="en-GB" sz="1300">
                  <a:latin typeface="Century Gothic"/>
                  <a:ea typeface="Century Gothic"/>
                  <a:cs typeface="Century Gothic"/>
                  <a:sym typeface="Century Gothic"/>
                </a:rPr>
                <a:t> </a:t>
              </a:r>
              <a:endParaRPr sz="130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500"/>
                <a:buFont typeface="Arial"/>
                <a:buNone/>
              </a:pPr>
              <a:endParaRPr sz="1300">
                <a:solidFill>
                  <a:srgbClr val="1B1E56"/>
                </a:solidFill>
                <a:latin typeface="Century Gothic"/>
                <a:ea typeface="Century Gothic"/>
                <a:cs typeface="Century Gothic"/>
                <a:sym typeface="Century Gothic"/>
              </a:endParaRPr>
            </a:p>
          </p:txBody>
        </p:sp>
        <p:sp>
          <p:nvSpPr>
            <p:cNvPr id="136" name="Google Shape;136;p20"/>
            <p:cNvSpPr txBox="1"/>
            <p:nvPr/>
          </p:nvSpPr>
          <p:spPr>
            <a:xfrm>
              <a:off x="5979848" y="3913062"/>
              <a:ext cx="5768700" cy="11961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b="1">
                  <a:latin typeface="Century Gothic"/>
                  <a:ea typeface="Century Gothic"/>
                  <a:cs typeface="Century Gothic"/>
                  <a:sym typeface="Century Gothic"/>
                </a:rPr>
                <a:t>We will work with you </a:t>
              </a:r>
              <a:r>
                <a:rPr lang="en-GB" sz="1300">
                  <a:latin typeface="Century Gothic"/>
                  <a:ea typeface="Century Gothic"/>
                  <a:cs typeface="Century Gothic"/>
                  <a:sym typeface="Century Gothic"/>
                </a:rPr>
                <a:t>to ensure that relevant stakeholders are identified and contacted early, meetings are arranged in advance and relevant data is acquired as soon as possible to progress our analysis </a:t>
              </a:r>
              <a:endParaRPr sz="1300" b="1">
                <a:solidFill>
                  <a:srgbClr val="1B1E56"/>
                </a:solidFill>
                <a:latin typeface="Century Gothic"/>
                <a:ea typeface="Century Gothic"/>
                <a:cs typeface="Century Gothic"/>
                <a:sym typeface="Century Gothic"/>
              </a:endParaRPr>
            </a:p>
          </p:txBody>
        </p:sp>
        <p:sp>
          <p:nvSpPr>
            <p:cNvPr id="137" name="Google Shape;137;p20"/>
            <p:cNvSpPr txBox="1"/>
            <p:nvPr/>
          </p:nvSpPr>
          <p:spPr>
            <a:xfrm>
              <a:off x="5979849" y="5153628"/>
              <a:ext cx="5768700" cy="8679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a:latin typeface="Century Gothic"/>
                  <a:ea typeface="Century Gothic"/>
                  <a:cs typeface="Century Gothic"/>
                  <a:sym typeface="Century Gothic"/>
                </a:rPr>
                <a:t>We will </a:t>
              </a:r>
              <a:r>
                <a:rPr lang="en-GB" sz="1300" b="1">
                  <a:latin typeface="Century Gothic"/>
                  <a:ea typeface="Century Gothic"/>
                  <a:cs typeface="Century Gothic"/>
                  <a:sym typeface="Century Gothic"/>
                </a:rPr>
                <a:t>include relevant policy teams</a:t>
              </a:r>
              <a:r>
                <a:rPr lang="en-GB" sz="1300">
                  <a:latin typeface="Century Gothic"/>
                  <a:ea typeface="Century Gothic"/>
                  <a:cs typeface="Century Gothic"/>
                  <a:sym typeface="Century Gothic"/>
                </a:rPr>
                <a:t>, which would ideally include key directors and executives at the GLA. Where there is unresolvable uncertainty, we can </a:t>
              </a:r>
              <a:r>
                <a:rPr lang="en-GB" sz="1300" b="1">
                  <a:latin typeface="Century Gothic"/>
                  <a:ea typeface="Century Gothic"/>
                  <a:cs typeface="Century Gothic"/>
                  <a:sym typeface="Century Gothic"/>
                </a:rPr>
                <a:t>model potential scenarios</a:t>
              </a:r>
              <a:endParaRPr sz="1300" b="1">
                <a:solidFill>
                  <a:srgbClr val="1B1E56"/>
                </a:solidFill>
                <a:latin typeface="Century Gothic"/>
                <a:ea typeface="Century Gothic"/>
                <a:cs typeface="Century Gothic"/>
                <a:sym typeface="Century Gothic"/>
              </a:endParaRPr>
            </a:p>
          </p:txBody>
        </p:sp>
      </p:grpSp>
      <p:sp>
        <p:nvSpPr>
          <p:cNvPr id="138" name="Google Shape;138;p20"/>
          <p:cNvSpPr txBox="1"/>
          <p:nvPr/>
        </p:nvSpPr>
        <p:spPr>
          <a:xfrm>
            <a:off x="4737164" y="1578375"/>
            <a:ext cx="1146900" cy="3768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b="0" i="0" u="none" strike="noStrike" cap="none">
                <a:solidFill>
                  <a:srgbClr val="FFFFFF"/>
                </a:solidFill>
                <a:latin typeface="Century Gothic"/>
                <a:ea typeface="Century Gothic"/>
                <a:cs typeface="Century Gothic"/>
                <a:sym typeface="Century Gothic"/>
              </a:rPr>
              <a:t>Impact</a:t>
            </a:r>
            <a:endParaRPr b="0" i="0" u="none" strike="noStrike" cap="none">
              <a:solidFill>
                <a:srgbClr val="FFFFFF"/>
              </a:solidFill>
              <a:latin typeface="Century Gothic"/>
              <a:ea typeface="Century Gothic"/>
              <a:cs typeface="Century Gothic"/>
              <a:sym typeface="Century Gothic"/>
            </a:endParaRPr>
          </a:p>
        </p:txBody>
      </p:sp>
      <p:grpSp>
        <p:nvGrpSpPr>
          <p:cNvPr id="139" name="Google Shape;139;p20"/>
          <p:cNvGrpSpPr/>
          <p:nvPr/>
        </p:nvGrpSpPr>
        <p:grpSpPr>
          <a:xfrm>
            <a:off x="4735612" y="1955949"/>
            <a:ext cx="1146918" cy="4065674"/>
            <a:chOff x="4735612" y="1757131"/>
            <a:chExt cx="1146918" cy="4264395"/>
          </a:xfrm>
        </p:grpSpPr>
        <p:sp>
          <p:nvSpPr>
            <p:cNvPr id="140" name="Google Shape;140;p20"/>
            <p:cNvSpPr txBox="1"/>
            <p:nvPr/>
          </p:nvSpPr>
          <p:spPr>
            <a:xfrm>
              <a:off x="4735613" y="1757131"/>
              <a:ext cx="1146900" cy="1062000"/>
            </a:xfrm>
            <a:prstGeom prst="rect">
              <a:avLst/>
            </a:prstGeom>
            <a:solidFill>
              <a:srgbClr val="F4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a:solidFill>
                    <a:srgbClr val="1B1E56"/>
                  </a:solidFill>
                  <a:latin typeface="Century Gothic"/>
                  <a:ea typeface="Century Gothic"/>
                  <a:cs typeface="Century Gothic"/>
                  <a:sym typeface="Century Gothic"/>
                </a:rPr>
                <a:t>High</a:t>
              </a:r>
              <a:endParaRPr b="0" i="0" u="none" strike="noStrike" cap="none">
                <a:solidFill>
                  <a:srgbClr val="1B1E56"/>
                </a:solidFill>
                <a:latin typeface="Century Gothic"/>
                <a:ea typeface="Century Gothic"/>
                <a:cs typeface="Century Gothic"/>
                <a:sym typeface="Century Gothic"/>
              </a:endParaRPr>
            </a:p>
          </p:txBody>
        </p:sp>
        <p:sp>
          <p:nvSpPr>
            <p:cNvPr id="141" name="Google Shape;141;p20"/>
            <p:cNvSpPr txBox="1"/>
            <p:nvPr/>
          </p:nvSpPr>
          <p:spPr>
            <a:xfrm>
              <a:off x="4735612" y="2864419"/>
              <a:ext cx="1146900" cy="1005000"/>
            </a:xfrm>
            <a:prstGeom prst="rect">
              <a:avLst/>
            </a:prstGeom>
            <a:solidFill>
              <a:srgbClr val="F4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a:solidFill>
                    <a:srgbClr val="1B1E56"/>
                  </a:solidFill>
                  <a:latin typeface="Century Gothic"/>
                  <a:ea typeface="Century Gothic"/>
                  <a:cs typeface="Century Gothic"/>
                  <a:sym typeface="Century Gothic"/>
                </a:rPr>
                <a:t>High</a:t>
              </a:r>
              <a:endParaRPr b="0" i="0" u="none" strike="noStrike" cap="none">
                <a:solidFill>
                  <a:srgbClr val="1B1E56"/>
                </a:solidFill>
                <a:latin typeface="Century Gothic"/>
                <a:ea typeface="Century Gothic"/>
                <a:cs typeface="Century Gothic"/>
                <a:sym typeface="Century Gothic"/>
              </a:endParaRPr>
            </a:p>
          </p:txBody>
        </p:sp>
        <p:sp>
          <p:nvSpPr>
            <p:cNvPr id="142" name="Google Shape;142;p20"/>
            <p:cNvSpPr txBox="1"/>
            <p:nvPr/>
          </p:nvSpPr>
          <p:spPr>
            <a:xfrm>
              <a:off x="4735628" y="3913932"/>
              <a:ext cx="1146900" cy="1194900"/>
            </a:xfrm>
            <a:prstGeom prst="rect">
              <a:avLst/>
            </a:prstGeom>
            <a:solidFill>
              <a:srgbClr val="F4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b="0" i="0" u="none" strike="noStrike" cap="none">
                  <a:solidFill>
                    <a:srgbClr val="1B1E56"/>
                  </a:solidFill>
                  <a:latin typeface="Century Gothic"/>
                  <a:ea typeface="Century Gothic"/>
                  <a:cs typeface="Century Gothic"/>
                  <a:sym typeface="Century Gothic"/>
                </a:rPr>
                <a:t>High</a:t>
              </a:r>
              <a:endParaRPr b="0" i="0" u="none" strike="noStrike" cap="none">
                <a:solidFill>
                  <a:srgbClr val="1B1E56"/>
                </a:solidFill>
                <a:latin typeface="Century Gothic"/>
                <a:ea typeface="Century Gothic"/>
                <a:cs typeface="Century Gothic"/>
                <a:sym typeface="Century Gothic"/>
              </a:endParaRPr>
            </a:p>
          </p:txBody>
        </p:sp>
        <p:sp>
          <p:nvSpPr>
            <p:cNvPr id="143" name="Google Shape;143;p20"/>
            <p:cNvSpPr txBox="1"/>
            <p:nvPr/>
          </p:nvSpPr>
          <p:spPr>
            <a:xfrm>
              <a:off x="4735629" y="5153626"/>
              <a:ext cx="1146900" cy="867900"/>
            </a:xfrm>
            <a:prstGeom prst="rect">
              <a:avLst/>
            </a:prstGeom>
            <a:solidFill>
              <a:srgbClr val="F4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b="0" i="0" u="none" strike="noStrike" cap="none">
                  <a:solidFill>
                    <a:srgbClr val="1B1E56"/>
                  </a:solidFill>
                  <a:latin typeface="Century Gothic"/>
                  <a:ea typeface="Century Gothic"/>
                  <a:cs typeface="Century Gothic"/>
                  <a:sym typeface="Century Gothic"/>
                </a:rPr>
                <a:t>High</a:t>
              </a:r>
              <a:endParaRPr b="0" i="0" u="none" strike="noStrike" cap="none">
                <a:solidFill>
                  <a:srgbClr val="1B1E56"/>
                </a:solidFill>
                <a:latin typeface="Century Gothic"/>
                <a:ea typeface="Century Gothic"/>
                <a:cs typeface="Century Gothic"/>
                <a:sym typeface="Century Gothic"/>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44200" y="512775"/>
            <a:ext cx="4736400" cy="1089600"/>
          </a:xfrm>
          <a:prstGeom prst="rect">
            <a:avLst/>
          </a:prstGeom>
          <a:noFill/>
          <a:ln>
            <a:noFill/>
          </a:ln>
        </p:spPr>
        <p:txBody>
          <a:bodyPr spcFirstLastPara="1" wrap="square" lIns="0" tIns="0" rIns="0" bIns="0" anchor="t" anchorCtr="0">
            <a:noAutofit/>
          </a:bodyPr>
          <a:lstStyle>
            <a:lvl1pPr lvl="0" algn="l" rtl="0">
              <a:lnSpc>
                <a:spcPct val="90000"/>
              </a:lnSpc>
              <a:spcBef>
                <a:spcPts val="100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 name="Google Shape;14;p3"/>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3"/>
          <p:cNvSpPr txBox="1">
            <a:spLocks noGrp="1"/>
          </p:cNvSpPr>
          <p:nvPr>
            <p:ph type="title" idx="2"/>
          </p:nvPr>
        </p:nvSpPr>
        <p:spPr>
          <a:xfrm>
            <a:off x="444200" y="2147600"/>
            <a:ext cx="4736400" cy="10896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SzPts val="1800"/>
              <a:buFont typeface="Century Gothic"/>
              <a:buNone/>
              <a:defRPr sz="1800" i="0" u="none" strike="noStrike" cap="none">
                <a:latin typeface="Century Gothic"/>
                <a:ea typeface="Century Gothic"/>
                <a:cs typeface="Century Gothic"/>
                <a:sym typeface="Century Gothic"/>
              </a:defRPr>
            </a:lvl1pPr>
            <a:lvl2pPr lvl="1"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2pPr>
            <a:lvl3pPr lvl="2"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3pPr>
            <a:lvl4pPr lvl="3"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4pPr>
            <a:lvl5pPr lvl="4"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5pPr>
            <a:lvl6pPr lvl="5"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6pPr>
            <a:lvl7pPr lvl="6"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7pPr>
            <a:lvl8pPr lvl="7"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8pPr>
            <a:lvl9pPr lvl="8"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with title 1 1 1 1 1">
  <p:cSld name="Image with title_1_1_1_1_1">
    <p:spTree>
      <p:nvGrpSpPr>
        <p:cNvPr id="1" name="Shape 144"/>
        <p:cNvGrpSpPr/>
        <p:nvPr/>
      </p:nvGrpSpPr>
      <p:grpSpPr>
        <a:xfrm>
          <a:off x="0" y="0"/>
          <a:ext cx="0" cy="0"/>
          <a:chOff x="0" y="0"/>
          <a:chExt cx="0" cy="0"/>
        </a:xfrm>
      </p:grpSpPr>
      <p:sp>
        <p:nvSpPr>
          <p:cNvPr id="145" name="Google Shape;145;p21"/>
          <p:cNvSpPr/>
          <p:nvPr/>
        </p:nvSpPr>
        <p:spPr>
          <a:xfrm>
            <a:off x="9028375" y="3165025"/>
            <a:ext cx="2647800" cy="246300"/>
          </a:xfrm>
          <a:prstGeom prst="chevron">
            <a:avLst>
              <a:gd name="adj" fmla="val 50000"/>
            </a:avLst>
          </a:prstGeom>
          <a:solidFill>
            <a:schemeClr val="dk2"/>
          </a:solidFill>
          <a:ln w="9525" cap="flat" cmpd="sng">
            <a:solidFill>
              <a:schemeClr val="lt1"/>
            </a:solidFill>
            <a:prstDash val="solid"/>
            <a:miter lim="800000"/>
            <a:headEnd type="none" w="sm" len="sm"/>
            <a:tailEnd type="none" w="sm" len="sm"/>
          </a:ln>
        </p:spPr>
        <p:txBody>
          <a:bodyPr spcFirstLastPara="1" wrap="square" lIns="54000" tIns="36000" rIns="36000" bIns="36000" anchor="ctr" anchorCtr="0">
            <a:noAutofit/>
          </a:bodyPr>
          <a:lstStyle/>
          <a:p>
            <a:pPr marL="0" marR="0" lvl="0" indent="0" algn="ctr" rtl="0">
              <a:spcBef>
                <a:spcPts val="0"/>
              </a:spcBef>
              <a:spcAft>
                <a:spcPts val="0"/>
              </a:spcAft>
              <a:buNone/>
            </a:pPr>
            <a:r>
              <a:rPr lang="en-GB" sz="1200" b="1">
                <a:solidFill>
                  <a:srgbClr val="FFFFFF"/>
                </a:solidFill>
                <a:latin typeface="Century Gothic"/>
                <a:ea typeface="Century Gothic"/>
                <a:cs typeface="Century Gothic"/>
                <a:sym typeface="Century Gothic"/>
              </a:rPr>
              <a:t>Sprint 9-10</a:t>
            </a:r>
            <a:endParaRPr sz="1200">
              <a:solidFill>
                <a:srgbClr val="FFFFFF"/>
              </a:solidFill>
              <a:latin typeface="Century Gothic"/>
              <a:ea typeface="Century Gothic"/>
              <a:cs typeface="Century Gothic"/>
              <a:sym typeface="Century Gothic"/>
            </a:endParaRPr>
          </a:p>
        </p:txBody>
      </p:sp>
      <p:sp>
        <p:nvSpPr>
          <p:cNvPr id="146" name="Google Shape;146;p21"/>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47" name="Google Shape;147;p21"/>
          <p:cNvSpPr txBox="1"/>
          <p:nvPr/>
        </p:nvSpPr>
        <p:spPr>
          <a:xfrm>
            <a:off x="442925" y="512775"/>
            <a:ext cx="9360000" cy="592200"/>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None/>
            </a:pPr>
            <a:r>
              <a:rPr lang="en-GB" sz="3600" b="1">
                <a:solidFill>
                  <a:srgbClr val="1B1E56"/>
                </a:solidFill>
                <a:latin typeface="Playfair Display"/>
                <a:ea typeface="Playfair Display"/>
                <a:cs typeface="Playfair Display"/>
                <a:sym typeface="Playfair Display"/>
              </a:rPr>
              <a:t>We will run the Discovery in four phases, following the ‘double diamond’ approach</a:t>
            </a:r>
            <a:endParaRPr sz="3600" b="1">
              <a:solidFill>
                <a:srgbClr val="1B1E56"/>
              </a:solidFill>
              <a:latin typeface="Playfair Display"/>
              <a:ea typeface="Playfair Display"/>
              <a:cs typeface="Playfair Display"/>
              <a:sym typeface="Playfair Display"/>
            </a:endParaRPr>
          </a:p>
        </p:txBody>
      </p:sp>
      <p:sp>
        <p:nvSpPr>
          <p:cNvPr id="148" name="Google Shape;148;p21"/>
          <p:cNvSpPr/>
          <p:nvPr/>
        </p:nvSpPr>
        <p:spPr>
          <a:xfrm>
            <a:off x="4273675" y="3165014"/>
            <a:ext cx="2606700" cy="246300"/>
          </a:xfrm>
          <a:prstGeom prst="chevron">
            <a:avLst>
              <a:gd name="adj" fmla="val 50000"/>
            </a:avLst>
          </a:prstGeom>
          <a:solidFill>
            <a:schemeClr val="dk2"/>
          </a:solidFill>
          <a:ln w="9525" cap="flat" cmpd="sng">
            <a:solidFill>
              <a:schemeClr val="lt1"/>
            </a:solidFill>
            <a:prstDash val="solid"/>
            <a:miter lim="800000"/>
            <a:headEnd type="none" w="sm" len="sm"/>
            <a:tailEnd type="none" w="sm" len="sm"/>
          </a:ln>
        </p:spPr>
        <p:txBody>
          <a:bodyPr spcFirstLastPara="1" wrap="square" lIns="54000" tIns="36000" rIns="36000" bIns="36000" anchor="ctr" anchorCtr="0">
            <a:noAutofit/>
          </a:bodyPr>
          <a:lstStyle/>
          <a:p>
            <a:pPr marL="0" marR="0" lvl="0" indent="0" algn="ctr" rtl="0">
              <a:spcBef>
                <a:spcPts val="0"/>
              </a:spcBef>
              <a:spcAft>
                <a:spcPts val="0"/>
              </a:spcAft>
              <a:buNone/>
            </a:pPr>
            <a:r>
              <a:rPr lang="en-GB" sz="1200" b="1">
                <a:solidFill>
                  <a:srgbClr val="FFFFFF"/>
                </a:solidFill>
                <a:latin typeface="Century Gothic"/>
                <a:ea typeface="Century Gothic"/>
                <a:cs typeface="Century Gothic"/>
                <a:sym typeface="Century Gothic"/>
              </a:rPr>
              <a:t>Sprint 3-5</a:t>
            </a:r>
            <a:endParaRPr sz="1200">
              <a:solidFill>
                <a:srgbClr val="FFFFFF"/>
              </a:solidFill>
              <a:latin typeface="Century Gothic"/>
              <a:ea typeface="Century Gothic"/>
              <a:cs typeface="Century Gothic"/>
              <a:sym typeface="Century Gothic"/>
            </a:endParaRPr>
          </a:p>
        </p:txBody>
      </p:sp>
      <p:grpSp>
        <p:nvGrpSpPr>
          <p:cNvPr id="149" name="Google Shape;149;p21"/>
          <p:cNvGrpSpPr/>
          <p:nvPr/>
        </p:nvGrpSpPr>
        <p:grpSpPr>
          <a:xfrm>
            <a:off x="2335456" y="1748859"/>
            <a:ext cx="7521085" cy="1258230"/>
            <a:chOff x="1651788" y="2205480"/>
            <a:chExt cx="7038261" cy="1445909"/>
          </a:xfrm>
        </p:grpSpPr>
        <p:sp>
          <p:nvSpPr>
            <p:cNvPr id="150" name="Google Shape;150;p21"/>
            <p:cNvSpPr/>
            <p:nvPr/>
          </p:nvSpPr>
          <p:spPr>
            <a:xfrm>
              <a:off x="1651788" y="2205480"/>
              <a:ext cx="3523570" cy="1441831"/>
            </a:xfrm>
            <a:prstGeom prst="flowChartDecision">
              <a:avLst/>
            </a:prstGeom>
            <a:solidFill>
              <a:srgbClr val="FFD966"/>
            </a:solidFill>
            <a:ln>
              <a:noFill/>
            </a:ln>
          </p:spPr>
          <p:txBody>
            <a:bodyPr spcFirstLastPara="1" wrap="square" lIns="54000" tIns="36000" rIns="36000" bIns="36000" anchor="ctr" anchorCtr="0">
              <a:noAutofit/>
            </a:bodyPr>
            <a:lstStyle/>
            <a:p>
              <a:pPr marL="177800" marR="0" lvl="0" indent="-88900" algn="l" rtl="0">
                <a:spcBef>
                  <a:spcPts val="0"/>
                </a:spcBef>
                <a:spcAft>
                  <a:spcPts val="0"/>
                </a:spcAft>
                <a:buClr>
                  <a:srgbClr val="266093"/>
                </a:buClr>
                <a:buSzPts val="1400"/>
                <a:buFont typeface="Noto Sans Symbols"/>
                <a:buNone/>
              </a:pPr>
              <a:endParaRPr sz="1400">
                <a:solidFill>
                  <a:srgbClr val="595959"/>
                </a:solidFill>
                <a:latin typeface="Arial"/>
                <a:ea typeface="Arial"/>
                <a:cs typeface="Arial"/>
                <a:sym typeface="Arial"/>
              </a:endParaRPr>
            </a:p>
          </p:txBody>
        </p:sp>
        <p:sp>
          <p:nvSpPr>
            <p:cNvPr id="151" name="Google Shape;151;p21"/>
            <p:cNvSpPr/>
            <p:nvPr/>
          </p:nvSpPr>
          <p:spPr>
            <a:xfrm>
              <a:off x="5166479" y="2205480"/>
              <a:ext cx="3523570" cy="1441831"/>
            </a:xfrm>
            <a:prstGeom prst="flowChartDecision">
              <a:avLst/>
            </a:prstGeom>
            <a:solidFill>
              <a:schemeClr val="accent2"/>
            </a:solidFill>
            <a:ln>
              <a:noFill/>
            </a:ln>
          </p:spPr>
          <p:txBody>
            <a:bodyPr spcFirstLastPara="1" wrap="square" lIns="54000" tIns="36000" rIns="36000" bIns="36000" anchor="ctr" anchorCtr="0">
              <a:noAutofit/>
            </a:bodyPr>
            <a:lstStyle/>
            <a:p>
              <a:pPr marL="177800" marR="0" lvl="0" indent="-88900" algn="l" rtl="0">
                <a:spcBef>
                  <a:spcPts val="0"/>
                </a:spcBef>
                <a:spcAft>
                  <a:spcPts val="0"/>
                </a:spcAft>
                <a:buClr>
                  <a:srgbClr val="266093"/>
                </a:buClr>
                <a:buSzPts val="1400"/>
                <a:buFont typeface="Noto Sans Symbols"/>
                <a:buNone/>
              </a:pPr>
              <a:endParaRPr sz="1400">
                <a:solidFill>
                  <a:srgbClr val="595959"/>
                </a:solidFill>
                <a:latin typeface="Arial"/>
                <a:ea typeface="Arial"/>
                <a:cs typeface="Arial"/>
                <a:sym typeface="Arial"/>
              </a:endParaRPr>
            </a:p>
          </p:txBody>
        </p:sp>
        <p:sp>
          <p:nvSpPr>
            <p:cNvPr id="152" name="Google Shape;152;p21"/>
            <p:cNvSpPr/>
            <p:nvPr/>
          </p:nvSpPr>
          <p:spPr>
            <a:xfrm rot="10800000">
              <a:off x="5154199" y="2206311"/>
              <a:ext cx="1774538" cy="1445078"/>
            </a:xfrm>
            <a:custGeom>
              <a:avLst/>
              <a:gdLst/>
              <a:ahLst/>
              <a:cxnLst/>
              <a:rect l="l" t="t" r="r" b="b"/>
              <a:pathLst>
                <a:path w="1756968" h="1437889" extrusionOk="0">
                  <a:moveTo>
                    <a:pt x="0" y="0"/>
                  </a:moveTo>
                  <a:lnTo>
                    <a:pt x="1756968" y="718945"/>
                  </a:lnTo>
                  <a:lnTo>
                    <a:pt x="0" y="143788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53" name="Google Shape;153;p21"/>
          <p:cNvSpPr txBox="1"/>
          <p:nvPr/>
        </p:nvSpPr>
        <p:spPr>
          <a:xfrm>
            <a:off x="2814655" y="2246984"/>
            <a:ext cx="11136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b="1">
                <a:solidFill>
                  <a:schemeClr val="dk2"/>
                </a:solidFill>
                <a:latin typeface="Century Gothic"/>
                <a:ea typeface="Century Gothic"/>
                <a:cs typeface="Century Gothic"/>
                <a:sym typeface="Century Gothic"/>
              </a:rPr>
              <a:t>Discover</a:t>
            </a:r>
            <a:endParaRPr b="1">
              <a:solidFill>
                <a:schemeClr val="dk2"/>
              </a:solidFill>
              <a:latin typeface="Century Gothic"/>
              <a:ea typeface="Century Gothic"/>
              <a:cs typeface="Century Gothic"/>
              <a:sym typeface="Century Gothic"/>
            </a:endParaRPr>
          </a:p>
        </p:txBody>
      </p:sp>
      <p:sp>
        <p:nvSpPr>
          <p:cNvPr id="154" name="Google Shape;154;p21"/>
          <p:cNvSpPr txBox="1"/>
          <p:nvPr/>
        </p:nvSpPr>
        <p:spPr>
          <a:xfrm>
            <a:off x="4343384" y="2246984"/>
            <a:ext cx="11136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b="1">
                <a:solidFill>
                  <a:schemeClr val="dk2"/>
                </a:solidFill>
                <a:latin typeface="Century Gothic"/>
                <a:ea typeface="Century Gothic"/>
                <a:cs typeface="Century Gothic"/>
                <a:sym typeface="Century Gothic"/>
              </a:rPr>
              <a:t>Define</a:t>
            </a:r>
            <a:endParaRPr b="1">
              <a:solidFill>
                <a:schemeClr val="dk2"/>
              </a:solidFill>
              <a:latin typeface="Century Gothic"/>
              <a:ea typeface="Century Gothic"/>
              <a:cs typeface="Century Gothic"/>
              <a:sym typeface="Century Gothic"/>
            </a:endParaRPr>
          </a:p>
        </p:txBody>
      </p:sp>
      <p:sp>
        <p:nvSpPr>
          <p:cNvPr id="155" name="Google Shape;155;p21"/>
          <p:cNvSpPr txBox="1"/>
          <p:nvPr/>
        </p:nvSpPr>
        <p:spPr>
          <a:xfrm>
            <a:off x="6704665" y="2246984"/>
            <a:ext cx="11136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b="1">
                <a:solidFill>
                  <a:schemeClr val="dk2"/>
                </a:solidFill>
                <a:latin typeface="Century Gothic"/>
                <a:ea typeface="Century Gothic"/>
                <a:cs typeface="Century Gothic"/>
                <a:sym typeface="Century Gothic"/>
              </a:rPr>
              <a:t>Design</a:t>
            </a:r>
            <a:endParaRPr b="1">
              <a:solidFill>
                <a:schemeClr val="dk2"/>
              </a:solidFill>
              <a:latin typeface="Century Gothic"/>
              <a:ea typeface="Century Gothic"/>
              <a:cs typeface="Century Gothic"/>
              <a:sym typeface="Century Gothic"/>
            </a:endParaRPr>
          </a:p>
        </p:txBody>
      </p:sp>
      <p:sp>
        <p:nvSpPr>
          <p:cNvPr id="156" name="Google Shape;156;p21"/>
          <p:cNvSpPr txBox="1"/>
          <p:nvPr/>
        </p:nvSpPr>
        <p:spPr>
          <a:xfrm>
            <a:off x="8232350" y="2246984"/>
            <a:ext cx="11136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b="1">
                <a:solidFill>
                  <a:schemeClr val="dk2"/>
                </a:solidFill>
                <a:latin typeface="Century Gothic"/>
                <a:ea typeface="Century Gothic"/>
                <a:cs typeface="Century Gothic"/>
                <a:sym typeface="Century Gothic"/>
              </a:rPr>
              <a:t>Develop</a:t>
            </a:r>
            <a:endParaRPr b="1">
              <a:solidFill>
                <a:schemeClr val="dk2"/>
              </a:solidFill>
              <a:latin typeface="Century Gothic"/>
              <a:ea typeface="Century Gothic"/>
              <a:cs typeface="Century Gothic"/>
              <a:sym typeface="Century Gothic"/>
            </a:endParaRPr>
          </a:p>
        </p:txBody>
      </p:sp>
      <p:sp>
        <p:nvSpPr>
          <p:cNvPr id="157" name="Google Shape;157;p21"/>
          <p:cNvSpPr/>
          <p:nvPr/>
        </p:nvSpPr>
        <p:spPr>
          <a:xfrm>
            <a:off x="6761950" y="3165014"/>
            <a:ext cx="2497500" cy="246300"/>
          </a:xfrm>
          <a:prstGeom prst="chevron">
            <a:avLst>
              <a:gd name="adj" fmla="val 50000"/>
            </a:avLst>
          </a:prstGeom>
          <a:solidFill>
            <a:schemeClr val="dk2"/>
          </a:solidFill>
          <a:ln w="9525" cap="flat" cmpd="sng">
            <a:solidFill>
              <a:schemeClr val="lt1"/>
            </a:solidFill>
            <a:prstDash val="solid"/>
            <a:miter lim="800000"/>
            <a:headEnd type="none" w="sm" len="sm"/>
            <a:tailEnd type="none" w="sm" len="sm"/>
          </a:ln>
        </p:spPr>
        <p:txBody>
          <a:bodyPr spcFirstLastPara="1" wrap="square" lIns="54000" tIns="36000" rIns="36000" bIns="36000" anchor="ctr" anchorCtr="0">
            <a:noAutofit/>
          </a:bodyPr>
          <a:lstStyle/>
          <a:p>
            <a:pPr marL="0" marR="0" lvl="0" indent="0" algn="ctr" rtl="0">
              <a:spcBef>
                <a:spcPts val="0"/>
              </a:spcBef>
              <a:spcAft>
                <a:spcPts val="0"/>
              </a:spcAft>
              <a:buNone/>
            </a:pPr>
            <a:r>
              <a:rPr lang="en-GB" sz="1200" b="1">
                <a:solidFill>
                  <a:srgbClr val="FFFFFF"/>
                </a:solidFill>
                <a:latin typeface="Century Gothic"/>
                <a:ea typeface="Century Gothic"/>
                <a:cs typeface="Century Gothic"/>
                <a:sym typeface="Century Gothic"/>
              </a:rPr>
              <a:t>Sprint 6-8</a:t>
            </a:r>
            <a:endParaRPr sz="1200">
              <a:solidFill>
                <a:srgbClr val="FFFFFF"/>
              </a:solidFill>
              <a:latin typeface="Century Gothic"/>
              <a:ea typeface="Century Gothic"/>
              <a:cs typeface="Century Gothic"/>
              <a:sym typeface="Century Gothic"/>
            </a:endParaRPr>
          </a:p>
        </p:txBody>
      </p:sp>
      <p:sp>
        <p:nvSpPr>
          <p:cNvPr id="158" name="Google Shape;158;p21"/>
          <p:cNvSpPr/>
          <p:nvPr/>
        </p:nvSpPr>
        <p:spPr>
          <a:xfrm>
            <a:off x="3189401" y="3165014"/>
            <a:ext cx="1231800" cy="246300"/>
          </a:xfrm>
          <a:prstGeom prst="chevron">
            <a:avLst>
              <a:gd name="adj" fmla="val 50000"/>
            </a:avLst>
          </a:prstGeom>
          <a:solidFill>
            <a:schemeClr val="dk2"/>
          </a:solidFill>
          <a:ln w="9525" cap="flat" cmpd="sng">
            <a:solidFill>
              <a:schemeClr val="lt1"/>
            </a:solidFill>
            <a:prstDash val="solid"/>
            <a:miter lim="800000"/>
            <a:headEnd type="none" w="sm" len="sm"/>
            <a:tailEnd type="none" w="sm" len="sm"/>
          </a:ln>
        </p:spPr>
        <p:txBody>
          <a:bodyPr spcFirstLastPara="1" wrap="square" lIns="54000" tIns="36000" rIns="36000" bIns="36000" anchor="ctr" anchorCtr="0">
            <a:noAutofit/>
          </a:bodyPr>
          <a:lstStyle/>
          <a:p>
            <a:pPr marL="0" marR="0" lvl="0" indent="0" algn="ctr" rtl="0">
              <a:spcBef>
                <a:spcPts val="0"/>
              </a:spcBef>
              <a:spcAft>
                <a:spcPts val="0"/>
              </a:spcAft>
              <a:buNone/>
            </a:pPr>
            <a:r>
              <a:rPr lang="en-GB" sz="1200" b="1">
                <a:solidFill>
                  <a:srgbClr val="FFFFFF"/>
                </a:solidFill>
                <a:latin typeface="Century Gothic"/>
                <a:ea typeface="Century Gothic"/>
                <a:cs typeface="Century Gothic"/>
                <a:sym typeface="Century Gothic"/>
              </a:rPr>
              <a:t>Sprint 2</a:t>
            </a:r>
            <a:endParaRPr sz="1200">
              <a:solidFill>
                <a:srgbClr val="FFFFFF"/>
              </a:solidFill>
              <a:latin typeface="Century Gothic"/>
              <a:ea typeface="Century Gothic"/>
              <a:cs typeface="Century Gothic"/>
              <a:sym typeface="Century Gothic"/>
            </a:endParaRPr>
          </a:p>
        </p:txBody>
      </p:sp>
      <p:sp>
        <p:nvSpPr>
          <p:cNvPr id="159" name="Google Shape;159;p21"/>
          <p:cNvSpPr/>
          <p:nvPr/>
        </p:nvSpPr>
        <p:spPr>
          <a:xfrm>
            <a:off x="2063850" y="3165014"/>
            <a:ext cx="1231800" cy="246300"/>
          </a:xfrm>
          <a:prstGeom prst="chevron">
            <a:avLst>
              <a:gd name="adj" fmla="val 50000"/>
            </a:avLst>
          </a:prstGeom>
          <a:solidFill>
            <a:schemeClr val="dk2"/>
          </a:solidFill>
          <a:ln w="9525" cap="flat" cmpd="sng">
            <a:solidFill>
              <a:schemeClr val="lt1"/>
            </a:solidFill>
            <a:prstDash val="solid"/>
            <a:miter lim="800000"/>
            <a:headEnd type="none" w="sm" len="sm"/>
            <a:tailEnd type="none" w="sm" len="sm"/>
          </a:ln>
        </p:spPr>
        <p:txBody>
          <a:bodyPr spcFirstLastPara="1" wrap="square" lIns="54000" tIns="36000" rIns="36000" bIns="36000" anchor="ctr" anchorCtr="0">
            <a:noAutofit/>
          </a:bodyPr>
          <a:lstStyle/>
          <a:p>
            <a:pPr marL="0" marR="0" lvl="0" indent="0" algn="ctr" rtl="0">
              <a:spcBef>
                <a:spcPts val="0"/>
              </a:spcBef>
              <a:spcAft>
                <a:spcPts val="0"/>
              </a:spcAft>
              <a:buNone/>
            </a:pPr>
            <a:r>
              <a:rPr lang="en-GB" sz="1200" b="1">
                <a:solidFill>
                  <a:srgbClr val="FFFFFF"/>
                </a:solidFill>
                <a:latin typeface="Century Gothic"/>
                <a:ea typeface="Century Gothic"/>
                <a:cs typeface="Century Gothic"/>
                <a:sym typeface="Century Gothic"/>
              </a:rPr>
              <a:t>Sprint 1</a:t>
            </a:r>
            <a:endParaRPr sz="1200">
              <a:solidFill>
                <a:srgbClr val="FFFFFF"/>
              </a:solidFill>
              <a:latin typeface="Century Gothic"/>
              <a:ea typeface="Century Gothic"/>
              <a:cs typeface="Century Gothic"/>
              <a:sym typeface="Century Gothic"/>
            </a:endParaRPr>
          </a:p>
        </p:txBody>
      </p:sp>
      <p:sp>
        <p:nvSpPr>
          <p:cNvPr id="160" name="Google Shape;160;p21"/>
          <p:cNvSpPr txBox="1"/>
          <p:nvPr/>
        </p:nvSpPr>
        <p:spPr>
          <a:xfrm>
            <a:off x="515950" y="3573475"/>
            <a:ext cx="1549500" cy="20649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dk2"/>
                </a:solidFill>
                <a:latin typeface="Century Gothic"/>
                <a:ea typeface="Century Gothic"/>
                <a:cs typeface="Century Gothic"/>
                <a:sym typeface="Century Gothic"/>
              </a:rPr>
              <a:t>Activity</a:t>
            </a:r>
            <a:endParaRPr sz="1200">
              <a:solidFill>
                <a:schemeClr val="dk2"/>
              </a:solidFill>
              <a:latin typeface="Century Gothic"/>
              <a:ea typeface="Century Gothic"/>
              <a:cs typeface="Century Gothic"/>
              <a:sym typeface="Century Gothic"/>
            </a:endParaRPr>
          </a:p>
        </p:txBody>
      </p:sp>
      <p:sp>
        <p:nvSpPr>
          <p:cNvPr id="161" name="Google Shape;161;p21"/>
          <p:cNvSpPr txBox="1"/>
          <p:nvPr/>
        </p:nvSpPr>
        <p:spPr>
          <a:xfrm>
            <a:off x="2125084" y="3573475"/>
            <a:ext cx="2279700" cy="4071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dk2"/>
                </a:solidFill>
                <a:latin typeface="Century Gothic"/>
                <a:ea typeface="Century Gothic"/>
                <a:cs typeface="Century Gothic"/>
                <a:sym typeface="Century Gothic"/>
              </a:rPr>
              <a:t>2 weeks / </a:t>
            </a:r>
            <a:r>
              <a:rPr lang="en-GB" sz="1200">
                <a:solidFill>
                  <a:schemeClr val="dk2"/>
                </a:solidFill>
                <a:latin typeface="Century Gothic"/>
                <a:ea typeface="Century Gothic"/>
                <a:cs typeface="Century Gothic"/>
                <a:sym typeface="Century Gothic"/>
              </a:rPr>
              <a:t>Dates:</a:t>
            </a:r>
            <a:endParaRPr sz="1200">
              <a:solidFill>
                <a:schemeClr val="dk2"/>
              </a:solidFill>
              <a:latin typeface="Century Gothic"/>
              <a:ea typeface="Century Gothic"/>
              <a:cs typeface="Century Gothic"/>
              <a:sym typeface="Century Gothic"/>
            </a:endParaRPr>
          </a:p>
        </p:txBody>
      </p:sp>
      <p:sp>
        <p:nvSpPr>
          <p:cNvPr id="162" name="Google Shape;162;p21"/>
          <p:cNvSpPr txBox="1"/>
          <p:nvPr/>
        </p:nvSpPr>
        <p:spPr>
          <a:xfrm>
            <a:off x="4468851" y="3573475"/>
            <a:ext cx="2357400" cy="4071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dk2"/>
                </a:solidFill>
                <a:latin typeface="Century Gothic"/>
                <a:ea typeface="Century Gothic"/>
                <a:cs typeface="Century Gothic"/>
                <a:sym typeface="Century Gothic"/>
              </a:rPr>
              <a:t>3 weeks / </a:t>
            </a:r>
            <a:r>
              <a:rPr lang="en-GB" sz="1200">
                <a:solidFill>
                  <a:schemeClr val="dk2"/>
                </a:solidFill>
                <a:latin typeface="Century Gothic"/>
                <a:ea typeface="Century Gothic"/>
                <a:cs typeface="Century Gothic"/>
                <a:sym typeface="Century Gothic"/>
              </a:rPr>
              <a:t>Dates:</a:t>
            </a:r>
            <a:endParaRPr sz="1200">
              <a:solidFill>
                <a:schemeClr val="dk2"/>
              </a:solidFill>
              <a:latin typeface="Century Gothic"/>
              <a:ea typeface="Century Gothic"/>
              <a:cs typeface="Century Gothic"/>
              <a:sym typeface="Century Gothic"/>
            </a:endParaRPr>
          </a:p>
          <a:p>
            <a:pPr marL="0" lvl="0" indent="0" algn="l" rtl="0">
              <a:spcBef>
                <a:spcPts val="0"/>
              </a:spcBef>
              <a:spcAft>
                <a:spcPts val="0"/>
              </a:spcAft>
              <a:buNone/>
            </a:pPr>
            <a:endParaRPr sz="1200" b="1">
              <a:solidFill>
                <a:schemeClr val="dk2"/>
              </a:solidFill>
              <a:latin typeface="Century Gothic"/>
              <a:ea typeface="Century Gothic"/>
              <a:cs typeface="Century Gothic"/>
              <a:sym typeface="Century Gothic"/>
            </a:endParaRPr>
          </a:p>
        </p:txBody>
      </p:sp>
      <p:sp>
        <p:nvSpPr>
          <p:cNvPr id="163" name="Google Shape;163;p21"/>
          <p:cNvSpPr txBox="1"/>
          <p:nvPr/>
        </p:nvSpPr>
        <p:spPr>
          <a:xfrm>
            <a:off x="6890318" y="3573475"/>
            <a:ext cx="2357400" cy="4071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dk2"/>
                </a:solidFill>
                <a:latin typeface="Century Gothic"/>
                <a:ea typeface="Century Gothic"/>
                <a:cs typeface="Century Gothic"/>
                <a:sym typeface="Century Gothic"/>
              </a:rPr>
              <a:t>3 weeks / </a:t>
            </a:r>
            <a:r>
              <a:rPr lang="en-GB" sz="1200">
                <a:solidFill>
                  <a:schemeClr val="dk2"/>
                </a:solidFill>
                <a:latin typeface="Century Gothic"/>
                <a:ea typeface="Century Gothic"/>
                <a:cs typeface="Century Gothic"/>
                <a:sym typeface="Century Gothic"/>
              </a:rPr>
              <a:t>Dates:</a:t>
            </a:r>
            <a:endParaRPr sz="1200">
              <a:solidFill>
                <a:schemeClr val="dk2"/>
              </a:solidFill>
              <a:latin typeface="Century Gothic"/>
              <a:ea typeface="Century Gothic"/>
              <a:cs typeface="Century Gothic"/>
              <a:sym typeface="Century Gothic"/>
            </a:endParaRPr>
          </a:p>
          <a:p>
            <a:pPr marL="0" lvl="0" indent="0" algn="l" rtl="0">
              <a:spcBef>
                <a:spcPts val="0"/>
              </a:spcBef>
              <a:spcAft>
                <a:spcPts val="0"/>
              </a:spcAft>
              <a:buNone/>
            </a:pPr>
            <a:endParaRPr sz="1200" b="1">
              <a:solidFill>
                <a:schemeClr val="dk2"/>
              </a:solidFill>
              <a:latin typeface="Century Gothic"/>
              <a:ea typeface="Century Gothic"/>
              <a:cs typeface="Century Gothic"/>
              <a:sym typeface="Century Gothic"/>
            </a:endParaRPr>
          </a:p>
        </p:txBody>
      </p:sp>
      <p:sp>
        <p:nvSpPr>
          <p:cNvPr id="164" name="Google Shape;164;p21"/>
          <p:cNvSpPr txBox="1"/>
          <p:nvPr/>
        </p:nvSpPr>
        <p:spPr>
          <a:xfrm>
            <a:off x="9311785" y="3573475"/>
            <a:ext cx="2358000" cy="4071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dk2"/>
                </a:solidFill>
                <a:latin typeface="Century Gothic"/>
                <a:ea typeface="Century Gothic"/>
                <a:cs typeface="Century Gothic"/>
                <a:sym typeface="Century Gothic"/>
              </a:rPr>
              <a:t>2 weeks / </a:t>
            </a:r>
            <a:r>
              <a:rPr lang="en-GB" sz="1200">
                <a:solidFill>
                  <a:schemeClr val="dk2"/>
                </a:solidFill>
                <a:latin typeface="Century Gothic"/>
                <a:ea typeface="Century Gothic"/>
                <a:cs typeface="Century Gothic"/>
                <a:sym typeface="Century Gothic"/>
              </a:rPr>
              <a:t>Dates:</a:t>
            </a:r>
            <a:endParaRPr sz="1200">
              <a:solidFill>
                <a:schemeClr val="dk2"/>
              </a:solidFill>
              <a:latin typeface="Century Gothic"/>
              <a:ea typeface="Century Gothic"/>
              <a:cs typeface="Century Gothic"/>
              <a:sym typeface="Century Gothic"/>
            </a:endParaRPr>
          </a:p>
          <a:p>
            <a:pPr marL="0" lvl="0" indent="0" algn="l" rtl="0">
              <a:spcBef>
                <a:spcPts val="0"/>
              </a:spcBef>
              <a:spcAft>
                <a:spcPts val="0"/>
              </a:spcAft>
              <a:buNone/>
            </a:pPr>
            <a:endParaRPr sz="1200" b="1">
              <a:solidFill>
                <a:schemeClr val="dk2"/>
              </a:solidFill>
              <a:latin typeface="Century Gothic"/>
              <a:ea typeface="Century Gothic"/>
              <a:cs typeface="Century Gothic"/>
              <a:sym typeface="Century Gothic"/>
            </a:endParaRPr>
          </a:p>
          <a:p>
            <a:pPr marL="0" lvl="0" indent="0" algn="l" rtl="0">
              <a:spcBef>
                <a:spcPts val="0"/>
              </a:spcBef>
              <a:spcAft>
                <a:spcPts val="0"/>
              </a:spcAft>
              <a:buNone/>
            </a:pPr>
            <a:endParaRPr sz="1200" b="1">
              <a:solidFill>
                <a:schemeClr val="dk2"/>
              </a:solidFill>
              <a:latin typeface="Century Gothic"/>
              <a:ea typeface="Century Gothic"/>
              <a:cs typeface="Century Gothic"/>
              <a:sym typeface="Century Gothic"/>
            </a:endParaRPr>
          </a:p>
        </p:txBody>
      </p:sp>
      <p:sp>
        <p:nvSpPr>
          <p:cNvPr id="165" name="Google Shape;165;p21"/>
          <p:cNvSpPr txBox="1"/>
          <p:nvPr/>
        </p:nvSpPr>
        <p:spPr>
          <a:xfrm>
            <a:off x="2125084" y="4042009"/>
            <a:ext cx="2279700" cy="15912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Century Gothic"/>
                <a:ea typeface="Century Gothic"/>
                <a:cs typeface="Century Gothic"/>
                <a:sym typeface="Century Gothic"/>
              </a:rPr>
              <a:t>Desk research; initial stakeholder mapping and interviews; initial user persona development. </a:t>
            </a:r>
            <a:endParaRPr sz="1100">
              <a:solidFill>
                <a:schemeClr val="dk2"/>
              </a:solidFill>
              <a:latin typeface="Century Gothic"/>
              <a:ea typeface="Century Gothic"/>
              <a:cs typeface="Century Gothic"/>
              <a:sym typeface="Century Gothic"/>
            </a:endParaRPr>
          </a:p>
        </p:txBody>
      </p:sp>
      <p:sp>
        <p:nvSpPr>
          <p:cNvPr id="166" name="Google Shape;166;p21"/>
          <p:cNvSpPr txBox="1"/>
          <p:nvPr/>
        </p:nvSpPr>
        <p:spPr>
          <a:xfrm>
            <a:off x="4468851" y="4042009"/>
            <a:ext cx="2357400" cy="15912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Century Gothic"/>
                <a:ea typeface="Century Gothic"/>
                <a:cs typeface="Century Gothic"/>
                <a:sym typeface="Century Gothic"/>
              </a:rPr>
              <a:t>Clickable prototype development (front-end); underlying platform logic development (back-end); testing with users.  </a:t>
            </a:r>
            <a:endParaRPr sz="1100">
              <a:solidFill>
                <a:schemeClr val="dk2"/>
              </a:solidFill>
              <a:latin typeface="Century Gothic"/>
              <a:ea typeface="Century Gothic"/>
              <a:cs typeface="Century Gothic"/>
              <a:sym typeface="Century Gothic"/>
            </a:endParaRPr>
          </a:p>
          <a:p>
            <a:pPr marL="0" lvl="0" indent="0" algn="l" rtl="0">
              <a:spcBef>
                <a:spcPts val="0"/>
              </a:spcBef>
              <a:spcAft>
                <a:spcPts val="0"/>
              </a:spcAft>
              <a:buNone/>
            </a:pPr>
            <a:endParaRPr sz="1100">
              <a:solidFill>
                <a:schemeClr val="dk2"/>
              </a:solidFill>
              <a:latin typeface="Century Gothic"/>
              <a:ea typeface="Century Gothic"/>
              <a:cs typeface="Century Gothic"/>
              <a:sym typeface="Century Gothic"/>
            </a:endParaRPr>
          </a:p>
          <a:p>
            <a:pPr marL="0" lvl="0" indent="0" algn="l" rtl="0">
              <a:spcBef>
                <a:spcPts val="0"/>
              </a:spcBef>
              <a:spcAft>
                <a:spcPts val="0"/>
              </a:spcAft>
              <a:buNone/>
            </a:pPr>
            <a:r>
              <a:rPr lang="en-GB" sz="1100">
                <a:solidFill>
                  <a:schemeClr val="dk2"/>
                </a:solidFill>
                <a:latin typeface="Century Gothic"/>
                <a:ea typeface="Century Gothic"/>
                <a:cs typeface="Century Gothic"/>
                <a:sym typeface="Century Gothic"/>
              </a:rPr>
              <a:t>Continued stakeholder engagement.  </a:t>
            </a:r>
            <a:endParaRPr sz="1100">
              <a:solidFill>
                <a:schemeClr val="dk2"/>
              </a:solidFill>
              <a:latin typeface="Century Gothic"/>
              <a:ea typeface="Century Gothic"/>
              <a:cs typeface="Century Gothic"/>
              <a:sym typeface="Century Gothic"/>
            </a:endParaRPr>
          </a:p>
          <a:p>
            <a:pPr marL="0" lvl="0" indent="0" algn="l" rtl="0">
              <a:spcBef>
                <a:spcPts val="0"/>
              </a:spcBef>
              <a:spcAft>
                <a:spcPts val="0"/>
              </a:spcAft>
              <a:buNone/>
            </a:pPr>
            <a:endParaRPr sz="1100">
              <a:solidFill>
                <a:schemeClr val="dk2"/>
              </a:solidFill>
              <a:latin typeface="Century Gothic"/>
              <a:ea typeface="Century Gothic"/>
              <a:cs typeface="Century Gothic"/>
              <a:sym typeface="Century Gothic"/>
            </a:endParaRPr>
          </a:p>
          <a:p>
            <a:pPr marL="0" lvl="0" indent="0" algn="l" rtl="0">
              <a:spcBef>
                <a:spcPts val="0"/>
              </a:spcBef>
              <a:spcAft>
                <a:spcPts val="0"/>
              </a:spcAft>
              <a:buNone/>
            </a:pPr>
            <a:endParaRPr sz="1100">
              <a:solidFill>
                <a:schemeClr val="dk2"/>
              </a:solidFill>
              <a:latin typeface="Century Gothic"/>
              <a:ea typeface="Century Gothic"/>
              <a:cs typeface="Century Gothic"/>
              <a:sym typeface="Century Gothic"/>
            </a:endParaRPr>
          </a:p>
        </p:txBody>
      </p:sp>
      <p:sp>
        <p:nvSpPr>
          <p:cNvPr id="167" name="Google Shape;167;p21"/>
          <p:cNvSpPr txBox="1"/>
          <p:nvPr/>
        </p:nvSpPr>
        <p:spPr>
          <a:xfrm>
            <a:off x="6890318" y="4042009"/>
            <a:ext cx="2357400" cy="15912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Century Gothic"/>
                <a:ea typeface="Century Gothic"/>
                <a:cs typeface="Century Gothic"/>
                <a:sym typeface="Century Gothic"/>
              </a:rPr>
              <a:t>Development of functional requirements and technology options</a:t>
            </a:r>
            <a:endParaRPr sz="1100">
              <a:solidFill>
                <a:schemeClr val="dk2"/>
              </a:solidFill>
              <a:latin typeface="Century Gothic"/>
              <a:ea typeface="Century Gothic"/>
              <a:cs typeface="Century Gothic"/>
              <a:sym typeface="Century Gothic"/>
            </a:endParaRPr>
          </a:p>
          <a:p>
            <a:pPr marL="0" lvl="0" indent="0" algn="l" rtl="0">
              <a:spcBef>
                <a:spcPts val="0"/>
              </a:spcBef>
              <a:spcAft>
                <a:spcPts val="0"/>
              </a:spcAft>
              <a:buNone/>
            </a:pPr>
            <a:r>
              <a:rPr lang="en-GB" sz="1100">
                <a:solidFill>
                  <a:schemeClr val="dk2"/>
                </a:solidFill>
                <a:latin typeface="Century Gothic"/>
                <a:ea typeface="Century Gothic"/>
                <a:cs typeface="Century Gothic"/>
                <a:sym typeface="Century Gothic"/>
              </a:rPr>
              <a:t> </a:t>
            </a:r>
            <a:endParaRPr sz="1100">
              <a:solidFill>
                <a:schemeClr val="dk2"/>
              </a:solidFill>
              <a:latin typeface="Century Gothic"/>
              <a:ea typeface="Century Gothic"/>
              <a:cs typeface="Century Gothic"/>
              <a:sym typeface="Century Gothic"/>
            </a:endParaRPr>
          </a:p>
          <a:p>
            <a:pPr marL="0" lvl="0" indent="0" algn="l" rtl="0">
              <a:spcBef>
                <a:spcPts val="0"/>
              </a:spcBef>
              <a:spcAft>
                <a:spcPts val="0"/>
              </a:spcAft>
              <a:buNone/>
            </a:pPr>
            <a:r>
              <a:rPr lang="en-GB" sz="1100">
                <a:solidFill>
                  <a:schemeClr val="dk2"/>
                </a:solidFill>
                <a:latin typeface="Century Gothic"/>
                <a:ea typeface="Century Gothic"/>
                <a:cs typeface="Century Gothic"/>
                <a:sym typeface="Century Gothic"/>
              </a:rPr>
              <a:t>Continued stakeholder engagement </a:t>
            </a:r>
            <a:endParaRPr sz="1100">
              <a:solidFill>
                <a:schemeClr val="dk2"/>
              </a:solidFill>
              <a:latin typeface="Century Gothic"/>
              <a:ea typeface="Century Gothic"/>
              <a:cs typeface="Century Gothic"/>
              <a:sym typeface="Century Gothic"/>
            </a:endParaRPr>
          </a:p>
          <a:p>
            <a:pPr marL="0" lvl="0" indent="0" algn="l" rtl="0">
              <a:spcBef>
                <a:spcPts val="0"/>
              </a:spcBef>
              <a:spcAft>
                <a:spcPts val="0"/>
              </a:spcAft>
              <a:buNone/>
            </a:pPr>
            <a:endParaRPr sz="1100">
              <a:solidFill>
                <a:schemeClr val="dk2"/>
              </a:solidFill>
              <a:latin typeface="Century Gothic"/>
              <a:ea typeface="Century Gothic"/>
              <a:cs typeface="Century Gothic"/>
              <a:sym typeface="Century Gothic"/>
            </a:endParaRPr>
          </a:p>
          <a:p>
            <a:pPr marL="0" lvl="0" indent="0" algn="l" rtl="0">
              <a:spcBef>
                <a:spcPts val="0"/>
              </a:spcBef>
              <a:spcAft>
                <a:spcPts val="0"/>
              </a:spcAft>
              <a:buNone/>
            </a:pPr>
            <a:endParaRPr sz="1100">
              <a:solidFill>
                <a:schemeClr val="dk2"/>
              </a:solidFill>
              <a:latin typeface="Century Gothic"/>
              <a:ea typeface="Century Gothic"/>
              <a:cs typeface="Century Gothic"/>
              <a:sym typeface="Century Gothic"/>
            </a:endParaRPr>
          </a:p>
        </p:txBody>
      </p:sp>
      <p:sp>
        <p:nvSpPr>
          <p:cNvPr id="168" name="Google Shape;168;p21"/>
          <p:cNvSpPr txBox="1"/>
          <p:nvPr/>
        </p:nvSpPr>
        <p:spPr>
          <a:xfrm>
            <a:off x="9311785" y="4042009"/>
            <a:ext cx="2358000" cy="15912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Century Gothic"/>
                <a:ea typeface="Century Gothic"/>
                <a:cs typeface="Century Gothic"/>
                <a:sym typeface="Century Gothic"/>
              </a:rPr>
              <a:t>Final stakeholder and key decision-maker engagement and buy-in. </a:t>
            </a:r>
            <a:endParaRPr sz="1100">
              <a:solidFill>
                <a:schemeClr val="dk2"/>
              </a:solidFill>
              <a:latin typeface="Century Gothic"/>
              <a:ea typeface="Century Gothic"/>
              <a:cs typeface="Century Gothic"/>
              <a:sym typeface="Century Gothic"/>
            </a:endParaRPr>
          </a:p>
          <a:p>
            <a:pPr marL="0" lvl="0" indent="0" algn="l" rtl="0">
              <a:spcBef>
                <a:spcPts val="0"/>
              </a:spcBef>
              <a:spcAft>
                <a:spcPts val="0"/>
              </a:spcAft>
              <a:buNone/>
            </a:pPr>
            <a:endParaRPr sz="1100">
              <a:solidFill>
                <a:schemeClr val="dk2"/>
              </a:solidFill>
              <a:latin typeface="Century Gothic"/>
              <a:ea typeface="Century Gothic"/>
              <a:cs typeface="Century Gothic"/>
              <a:sym typeface="Century Gothic"/>
            </a:endParaRPr>
          </a:p>
          <a:p>
            <a:pPr marL="0" lvl="0" indent="0" algn="l" rtl="0">
              <a:spcBef>
                <a:spcPts val="0"/>
              </a:spcBef>
              <a:spcAft>
                <a:spcPts val="0"/>
              </a:spcAft>
              <a:buNone/>
            </a:pPr>
            <a:endParaRPr sz="1100">
              <a:solidFill>
                <a:schemeClr val="dk2"/>
              </a:solidFill>
              <a:latin typeface="Century Gothic"/>
              <a:ea typeface="Century Gothic"/>
              <a:cs typeface="Century Gothic"/>
              <a:sym typeface="Century Gothic"/>
            </a:endParaRPr>
          </a:p>
        </p:txBody>
      </p:sp>
      <p:sp>
        <p:nvSpPr>
          <p:cNvPr id="169" name="Google Shape;169;p21"/>
          <p:cNvSpPr txBox="1"/>
          <p:nvPr/>
        </p:nvSpPr>
        <p:spPr>
          <a:xfrm>
            <a:off x="515953" y="5689868"/>
            <a:ext cx="1548470" cy="334428"/>
          </a:xfrm>
          <a:prstGeom prst="rect">
            <a:avLst/>
          </a:prstGeom>
          <a:solidFill>
            <a:srgbClr val="F2F2F2"/>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200" b="1">
                <a:solidFill>
                  <a:schemeClr val="dk2"/>
                </a:solidFill>
                <a:latin typeface="Century Gothic"/>
                <a:ea typeface="Century Gothic"/>
                <a:cs typeface="Century Gothic"/>
                <a:sym typeface="Century Gothic"/>
              </a:rPr>
              <a:t>Deliverable</a:t>
            </a:r>
            <a:endParaRPr sz="1200" b="1">
              <a:solidFill>
                <a:schemeClr val="dk2"/>
              </a:solidFill>
              <a:latin typeface="Century Gothic"/>
              <a:ea typeface="Century Gothic"/>
              <a:cs typeface="Century Gothic"/>
              <a:sym typeface="Century Gothic"/>
            </a:endParaRPr>
          </a:p>
        </p:txBody>
      </p:sp>
      <p:sp>
        <p:nvSpPr>
          <p:cNvPr id="170" name="Google Shape;170;p21"/>
          <p:cNvSpPr txBox="1"/>
          <p:nvPr/>
        </p:nvSpPr>
        <p:spPr>
          <a:xfrm>
            <a:off x="2125084" y="5694642"/>
            <a:ext cx="2263200" cy="3345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Century Gothic"/>
                <a:ea typeface="Century Gothic"/>
                <a:cs typeface="Century Gothic"/>
                <a:sym typeface="Century Gothic"/>
              </a:rPr>
              <a:t>User stories</a:t>
            </a:r>
            <a:endParaRPr sz="1100">
              <a:solidFill>
                <a:schemeClr val="dk2"/>
              </a:solidFill>
              <a:latin typeface="Century Gothic"/>
              <a:ea typeface="Century Gothic"/>
              <a:cs typeface="Century Gothic"/>
              <a:sym typeface="Century Gothic"/>
            </a:endParaRPr>
          </a:p>
        </p:txBody>
      </p:sp>
      <p:sp>
        <p:nvSpPr>
          <p:cNvPr id="171" name="Google Shape;171;p21"/>
          <p:cNvSpPr txBox="1"/>
          <p:nvPr/>
        </p:nvSpPr>
        <p:spPr>
          <a:xfrm>
            <a:off x="4457451" y="5694642"/>
            <a:ext cx="2358000" cy="3345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Century Gothic"/>
                <a:ea typeface="Century Gothic"/>
                <a:cs typeface="Century Gothic"/>
                <a:sym typeface="Century Gothic"/>
              </a:rPr>
              <a:t>Clickable MVP</a:t>
            </a:r>
            <a:endParaRPr sz="1100">
              <a:solidFill>
                <a:schemeClr val="dk2"/>
              </a:solidFill>
              <a:latin typeface="Century Gothic"/>
              <a:ea typeface="Century Gothic"/>
              <a:cs typeface="Century Gothic"/>
              <a:sym typeface="Century Gothic"/>
            </a:endParaRPr>
          </a:p>
        </p:txBody>
      </p:sp>
      <p:sp>
        <p:nvSpPr>
          <p:cNvPr id="172" name="Google Shape;172;p21"/>
          <p:cNvSpPr txBox="1"/>
          <p:nvPr/>
        </p:nvSpPr>
        <p:spPr>
          <a:xfrm>
            <a:off x="6884618" y="5694642"/>
            <a:ext cx="2358000" cy="3345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Century Gothic"/>
                <a:ea typeface="Century Gothic"/>
                <a:cs typeface="Century Gothic"/>
                <a:sym typeface="Century Gothic"/>
              </a:rPr>
              <a:t>Options set out and costed</a:t>
            </a:r>
            <a:endParaRPr sz="1100">
              <a:solidFill>
                <a:schemeClr val="dk2"/>
              </a:solidFill>
              <a:latin typeface="Century Gothic"/>
              <a:ea typeface="Century Gothic"/>
              <a:cs typeface="Century Gothic"/>
              <a:sym typeface="Century Gothic"/>
            </a:endParaRPr>
          </a:p>
        </p:txBody>
      </p:sp>
      <p:sp>
        <p:nvSpPr>
          <p:cNvPr id="173" name="Google Shape;173;p21"/>
          <p:cNvSpPr txBox="1"/>
          <p:nvPr/>
        </p:nvSpPr>
        <p:spPr>
          <a:xfrm>
            <a:off x="9311785" y="5694642"/>
            <a:ext cx="2358000" cy="3345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2"/>
                </a:solidFill>
                <a:latin typeface="Century Gothic"/>
                <a:ea typeface="Century Gothic"/>
                <a:cs typeface="Century Gothic"/>
                <a:sym typeface="Century Gothic"/>
              </a:rPr>
              <a:t>Final presentation</a:t>
            </a:r>
            <a:endParaRPr sz="1100">
              <a:solidFill>
                <a:schemeClr val="dk2"/>
              </a:solidFill>
              <a:latin typeface="Century Gothic"/>
              <a:ea typeface="Century Gothic"/>
              <a:cs typeface="Century Gothic"/>
              <a:sym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with title 1 1 1 1 1 1">
  <p:cSld name="Image with title_1_1_1_1_1_1">
    <p:spTree>
      <p:nvGrpSpPr>
        <p:cNvPr id="1" name="Shape 174"/>
        <p:cNvGrpSpPr/>
        <p:nvPr/>
      </p:nvGrpSpPr>
      <p:grpSpPr>
        <a:xfrm>
          <a:off x="0" y="0"/>
          <a:ext cx="0" cy="0"/>
          <a:chOff x="0" y="0"/>
          <a:chExt cx="0" cy="0"/>
        </a:xfrm>
      </p:grpSpPr>
      <p:sp>
        <p:nvSpPr>
          <p:cNvPr id="175" name="Google Shape;175;p22"/>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76" name="Google Shape;176;p22"/>
          <p:cNvSpPr txBox="1"/>
          <p:nvPr/>
        </p:nvSpPr>
        <p:spPr>
          <a:xfrm>
            <a:off x="442925" y="512775"/>
            <a:ext cx="9360000" cy="592200"/>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1800"/>
              <a:buFont typeface="Play"/>
              <a:buNone/>
            </a:pPr>
            <a:r>
              <a:rPr lang="en-GB" sz="3600" b="1">
                <a:solidFill>
                  <a:schemeClr val="dk2"/>
                </a:solidFill>
                <a:latin typeface="Playfair Display"/>
                <a:ea typeface="Playfair Display"/>
                <a:cs typeface="Playfair Display"/>
                <a:sym typeface="Playfair Display"/>
              </a:rPr>
              <a:t>We would then design the operating, </a:t>
            </a:r>
            <a:br>
              <a:rPr lang="en-GB" sz="3600" b="1">
                <a:solidFill>
                  <a:schemeClr val="dk2"/>
                </a:solidFill>
                <a:latin typeface="Playfair Display"/>
                <a:ea typeface="Playfair Display"/>
                <a:cs typeface="Playfair Display"/>
                <a:sym typeface="Playfair Display"/>
              </a:rPr>
            </a:br>
            <a:r>
              <a:rPr lang="en-GB" sz="3600" b="1">
                <a:solidFill>
                  <a:schemeClr val="dk2"/>
                </a:solidFill>
                <a:latin typeface="Playfair Display"/>
                <a:ea typeface="Playfair Display"/>
                <a:cs typeface="Playfair Display"/>
                <a:sym typeface="Playfair Display"/>
              </a:rPr>
              <a:t>and models around these needs</a:t>
            </a:r>
            <a:endParaRPr sz="3600" b="1">
              <a:solidFill>
                <a:srgbClr val="1B1E56"/>
              </a:solidFill>
              <a:latin typeface="Playfair Display"/>
              <a:ea typeface="Playfair Display"/>
              <a:cs typeface="Playfair Display"/>
              <a:sym typeface="Playfair Display"/>
            </a:endParaRPr>
          </a:p>
        </p:txBody>
      </p:sp>
      <p:sp>
        <p:nvSpPr>
          <p:cNvPr id="177" name="Google Shape;177;p22"/>
          <p:cNvSpPr/>
          <p:nvPr/>
        </p:nvSpPr>
        <p:spPr>
          <a:xfrm>
            <a:off x="5311350" y="1768325"/>
            <a:ext cx="2708700" cy="1089600"/>
          </a:xfrm>
          <a:prstGeom prst="rect">
            <a:avLst/>
          </a:prstGeom>
          <a:noFill/>
          <a:ln w="9525" cap="flat" cmpd="sng">
            <a:solidFill>
              <a:schemeClr val="dk2"/>
            </a:solidFill>
            <a:prstDash val="dot"/>
            <a:round/>
            <a:headEnd type="none" w="sm" len="sm"/>
            <a:tailEnd type="none" w="sm" len="sm"/>
          </a:ln>
        </p:spPr>
        <p:txBody>
          <a:bodyPr spcFirstLastPara="1" wrap="square" lIns="121900" tIns="36000" rIns="121900" bIns="121900" anchor="t" anchorCtr="0">
            <a:noAutofit/>
          </a:bodyPr>
          <a:lstStyle/>
          <a:p>
            <a:pPr marL="0" lvl="0" indent="0" algn="l" rtl="0">
              <a:spcBef>
                <a:spcPts val="0"/>
              </a:spcBef>
              <a:spcAft>
                <a:spcPts val="0"/>
              </a:spcAft>
              <a:buNone/>
            </a:pPr>
            <a:r>
              <a:rPr lang="en-GB" b="1">
                <a:solidFill>
                  <a:schemeClr val="dk2"/>
                </a:solidFill>
                <a:latin typeface="Century Gothic"/>
                <a:ea typeface="Century Gothic"/>
                <a:cs typeface="Century Gothic"/>
                <a:sym typeface="Century Gothic"/>
              </a:rPr>
              <a:t>Cross-ref registers</a:t>
            </a:r>
            <a:endParaRPr b="1">
              <a:solidFill>
                <a:schemeClr val="dk2"/>
              </a:solidFill>
              <a:latin typeface="Century Gothic"/>
              <a:ea typeface="Century Gothic"/>
              <a:cs typeface="Century Gothic"/>
              <a:sym typeface="Century Gothic"/>
            </a:endParaRPr>
          </a:p>
        </p:txBody>
      </p:sp>
      <p:sp>
        <p:nvSpPr>
          <p:cNvPr id="178" name="Google Shape;178;p22"/>
          <p:cNvSpPr/>
          <p:nvPr/>
        </p:nvSpPr>
        <p:spPr>
          <a:xfrm>
            <a:off x="515950" y="1768325"/>
            <a:ext cx="2927100" cy="1979400"/>
          </a:xfrm>
          <a:prstGeom prst="rect">
            <a:avLst/>
          </a:prstGeom>
          <a:noFill/>
          <a:ln w="9525" cap="flat" cmpd="sng">
            <a:solidFill>
              <a:schemeClr val="dk2"/>
            </a:solidFill>
            <a:prstDash val="dot"/>
            <a:round/>
            <a:headEnd type="none" w="sm" len="sm"/>
            <a:tailEnd type="none" w="sm" len="sm"/>
          </a:ln>
        </p:spPr>
        <p:txBody>
          <a:bodyPr spcFirstLastPara="1" wrap="square" lIns="121900" tIns="36000" rIns="121900" bIns="121900" anchor="t" anchorCtr="0">
            <a:noAutofit/>
          </a:bodyPr>
          <a:lstStyle/>
          <a:p>
            <a:pPr marL="0" lvl="0" indent="0" algn="l" rtl="0">
              <a:spcBef>
                <a:spcPts val="0"/>
              </a:spcBef>
              <a:spcAft>
                <a:spcPts val="0"/>
              </a:spcAft>
              <a:buNone/>
            </a:pPr>
            <a:r>
              <a:rPr lang="en-GB" b="1">
                <a:solidFill>
                  <a:schemeClr val="dk2"/>
                </a:solidFill>
                <a:latin typeface="Century Gothic"/>
                <a:ea typeface="Century Gothic"/>
                <a:cs typeface="Century Gothic"/>
                <a:sym typeface="Century Gothic"/>
              </a:rPr>
              <a:t>Core IMD data inputs</a:t>
            </a:r>
            <a:endParaRPr b="1">
              <a:solidFill>
                <a:schemeClr val="dk2"/>
              </a:solidFill>
              <a:latin typeface="Century Gothic"/>
              <a:ea typeface="Century Gothic"/>
              <a:cs typeface="Century Gothic"/>
              <a:sym typeface="Century Gothic"/>
            </a:endParaRPr>
          </a:p>
        </p:txBody>
      </p:sp>
      <p:sp>
        <p:nvSpPr>
          <p:cNvPr id="179" name="Google Shape;179;p22"/>
          <p:cNvSpPr/>
          <p:nvPr/>
        </p:nvSpPr>
        <p:spPr>
          <a:xfrm>
            <a:off x="10122475" y="2682300"/>
            <a:ext cx="1555500" cy="3345300"/>
          </a:xfrm>
          <a:prstGeom prst="rect">
            <a:avLst/>
          </a:prstGeom>
          <a:noFill/>
          <a:ln w="9525" cap="flat" cmpd="sng">
            <a:solidFill>
              <a:schemeClr val="dk2"/>
            </a:solidFill>
            <a:prstDash val="dot"/>
            <a:round/>
            <a:headEnd type="none" w="sm" len="sm"/>
            <a:tailEnd type="none" w="sm" len="sm"/>
          </a:ln>
        </p:spPr>
        <p:txBody>
          <a:bodyPr spcFirstLastPara="1" wrap="square" lIns="121900" tIns="121900" rIns="121900" bIns="36000" anchor="b" anchorCtr="0">
            <a:noAutofit/>
          </a:bodyPr>
          <a:lstStyle/>
          <a:p>
            <a:pPr marL="0" lvl="0" indent="0" algn="l" rtl="0">
              <a:spcBef>
                <a:spcPts val="0"/>
              </a:spcBef>
              <a:spcAft>
                <a:spcPts val="0"/>
              </a:spcAft>
              <a:buNone/>
            </a:pPr>
            <a:r>
              <a:rPr lang="en-GB" b="1">
                <a:solidFill>
                  <a:schemeClr val="dk2"/>
                </a:solidFill>
                <a:latin typeface="Century Gothic"/>
                <a:ea typeface="Century Gothic"/>
                <a:cs typeface="Century Gothic"/>
                <a:sym typeface="Century Gothic"/>
              </a:rPr>
              <a:t>Outputs</a:t>
            </a:r>
            <a:endParaRPr b="1">
              <a:solidFill>
                <a:schemeClr val="dk2"/>
              </a:solidFill>
              <a:latin typeface="Century Gothic"/>
              <a:ea typeface="Century Gothic"/>
              <a:cs typeface="Century Gothic"/>
              <a:sym typeface="Century Gothic"/>
            </a:endParaRPr>
          </a:p>
        </p:txBody>
      </p:sp>
      <p:sp>
        <p:nvSpPr>
          <p:cNvPr id="180" name="Google Shape;180;p22"/>
          <p:cNvSpPr/>
          <p:nvPr/>
        </p:nvSpPr>
        <p:spPr>
          <a:xfrm>
            <a:off x="4016350" y="3989288"/>
            <a:ext cx="5314200" cy="2043300"/>
          </a:xfrm>
          <a:prstGeom prst="rect">
            <a:avLst/>
          </a:prstGeom>
          <a:noFill/>
          <a:ln w="9525" cap="flat" cmpd="sng">
            <a:solidFill>
              <a:schemeClr val="dk2"/>
            </a:solidFill>
            <a:prstDash val="dot"/>
            <a:round/>
            <a:headEnd type="none" w="sm" len="sm"/>
            <a:tailEnd type="none" w="sm" len="sm"/>
          </a:ln>
        </p:spPr>
        <p:txBody>
          <a:bodyPr spcFirstLastPara="1" wrap="square" lIns="121900" tIns="121900" rIns="121900" bIns="36000" anchor="b" anchorCtr="0">
            <a:noAutofit/>
          </a:bodyPr>
          <a:lstStyle/>
          <a:p>
            <a:pPr marL="0" lvl="0" indent="0" algn="l" rtl="0">
              <a:spcBef>
                <a:spcPts val="0"/>
              </a:spcBef>
              <a:spcAft>
                <a:spcPts val="0"/>
              </a:spcAft>
              <a:buNone/>
            </a:pPr>
            <a:r>
              <a:rPr lang="en-GB" b="1">
                <a:solidFill>
                  <a:schemeClr val="dk2"/>
                </a:solidFill>
                <a:latin typeface="Century Gothic"/>
                <a:ea typeface="Century Gothic"/>
                <a:cs typeface="Century Gothic"/>
                <a:sym typeface="Century Gothic"/>
              </a:rPr>
              <a:t>IMD system datastores/logic</a:t>
            </a:r>
            <a:endParaRPr b="1">
              <a:solidFill>
                <a:schemeClr val="dk2"/>
              </a:solidFill>
              <a:latin typeface="Century Gothic"/>
              <a:ea typeface="Century Gothic"/>
              <a:cs typeface="Century Gothic"/>
              <a:sym typeface="Century Gothic"/>
            </a:endParaRPr>
          </a:p>
        </p:txBody>
      </p:sp>
      <p:sp>
        <p:nvSpPr>
          <p:cNvPr id="181" name="Google Shape;181;p22"/>
          <p:cNvSpPr/>
          <p:nvPr/>
        </p:nvSpPr>
        <p:spPr>
          <a:xfrm>
            <a:off x="4407750" y="3060196"/>
            <a:ext cx="4515900" cy="540000"/>
          </a:xfrm>
          <a:prstGeom prst="rect">
            <a:avLst/>
          </a:prstGeom>
          <a:solidFill>
            <a:srgbClr val="D9EAD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000" b="1">
                <a:solidFill>
                  <a:schemeClr val="dk2"/>
                </a:solidFill>
                <a:latin typeface="Century Gothic"/>
                <a:ea typeface="Century Gothic"/>
                <a:cs typeface="Century Gothic"/>
                <a:sym typeface="Century Gothic"/>
              </a:rPr>
              <a:t>Abstraction/orchestration layer </a:t>
            </a:r>
            <a:endParaRPr sz="1000" b="1">
              <a:solidFill>
                <a:schemeClr val="dk2"/>
              </a:solidFill>
              <a:latin typeface="Century Gothic"/>
              <a:ea typeface="Century Gothic"/>
              <a:cs typeface="Century Gothic"/>
              <a:sym typeface="Century Gothic"/>
            </a:endParaRPr>
          </a:p>
          <a:p>
            <a:pPr marL="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(defines data structure, APIs)</a:t>
            </a:r>
            <a:endParaRPr sz="1000">
              <a:solidFill>
                <a:schemeClr val="dk2"/>
              </a:solidFill>
              <a:latin typeface="Century Gothic"/>
              <a:ea typeface="Century Gothic"/>
              <a:cs typeface="Century Gothic"/>
              <a:sym typeface="Century Gothic"/>
            </a:endParaRPr>
          </a:p>
        </p:txBody>
      </p:sp>
      <p:sp>
        <p:nvSpPr>
          <p:cNvPr id="182" name="Google Shape;182;p22"/>
          <p:cNvSpPr/>
          <p:nvPr/>
        </p:nvSpPr>
        <p:spPr>
          <a:xfrm>
            <a:off x="2093558" y="3060196"/>
            <a:ext cx="1168500" cy="540000"/>
          </a:xfrm>
          <a:prstGeom prst="rect">
            <a:avLst/>
          </a:prstGeom>
          <a:solidFill>
            <a:srgbClr val="D9EAD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Data from IMD procedures</a:t>
            </a:r>
            <a:endParaRPr sz="1000">
              <a:solidFill>
                <a:schemeClr val="dk2"/>
              </a:solidFill>
              <a:latin typeface="Century Gothic"/>
              <a:ea typeface="Century Gothic"/>
              <a:cs typeface="Century Gothic"/>
              <a:sym typeface="Century Gothic"/>
            </a:endParaRPr>
          </a:p>
        </p:txBody>
      </p:sp>
      <p:sp>
        <p:nvSpPr>
          <p:cNvPr id="183" name="Google Shape;183;p22"/>
          <p:cNvSpPr/>
          <p:nvPr/>
        </p:nvSpPr>
        <p:spPr>
          <a:xfrm>
            <a:off x="5485512" y="2142300"/>
            <a:ext cx="1168500" cy="540000"/>
          </a:xfrm>
          <a:prstGeom prst="rect">
            <a:avLst/>
          </a:prstGeom>
          <a:solidFill>
            <a:srgbClr val="CFE2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MHRA devices register</a:t>
            </a:r>
            <a:endParaRPr sz="1000">
              <a:solidFill>
                <a:schemeClr val="dk2"/>
              </a:solidFill>
              <a:latin typeface="Century Gothic"/>
              <a:ea typeface="Century Gothic"/>
              <a:cs typeface="Century Gothic"/>
              <a:sym typeface="Century Gothic"/>
            </a:endParaRPr>
          </a:p>
        </p:txBody>
      </p:sp>
      <p:sp>
        <p:nvSpPr>
          <p:cNvPr id="184" name="Google Shape;184;p22"/>
          <p:cNvSpPr/>
          <p:nvPr/>
        </p:nvSpPr>
        <p:spPr>
          <a:xfrm>
            <a:off x="5932650" y="4998400"/>
            <a:ext cx="1708500" cy="540000"/>
          </a:xfrm>
          <a:prstGeom prst="rect">
            <a:avLst/>
          </a:prstGeom>
          <a:solidFill>
            <a:srgbClr val="EFEFE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Local/national patient safety incident records</a:t>
            </a:r>
            <a:endParaRPr sz="1000">
              <a:solidFill>
                <a:schemeClr val="dk2"/>
              </a:solidFill>
              <a:latin typeface="Century Gothic"/>
              <a:ea typeface="Century Gothic"/>
              <a:cs typeface="Century Gothic"/>
              <a:sym typeface="Century Gothic"/>
            </a:endParaRPr>
          </a:p>
        </p:txBody>
      </p:sp>
      <p:sp>
        <p:nvSpPr>
          <p:cNvPr id="185" name="Google Shape;185;p22"/>
          <p:cNvSpPr/>
          <p:nvPr/>
        </p:nvSpPr>
        <p:spPr>
          <a:xfrm>
            <a:off x="4220675" y="5019175"/>
            <a:ext cx="1649700" cy="498600"/>
          </a:xfrm>
          <a:prstGeom prst="rect">
            <a:avLst/>
          </a:prstGeom>
          <a:solidFill>
            <a:srgbClr val="CFE2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National joint, vascular etc registers(?)</a:t>
            </a:r>
            <a:endParaRPr sz="1000">
              <a:solidFill>
                <a:schemeClr val="dk2"/>
              </a:solidFill>
              <a:latin typeface="Century Gothic"/>
              <a:ea typeface="Century Gothic"/>
              <a:cs typeface="Century Gothic"/>
              <a:sym typeface="Century Gothic"/>
            </a:endParaRPr>
          </a:p>
        </p:txBody>
      </p:sp>
      <p:sp>
        <p:nvSpPr>
          <p:cNvPr id="186" name="Google Shape;186;p22"/>
          <p:cNvSpPr/>
          <p:nvPr/>
        </p:nvSpPr>
        <p:spPr>
          <a:xfrm>
            <a:off x="10318024" y="2825626"/>
            <a:ext cx="1168500" cy="540000"/>
          </a:xfrm>
          <a:prstGeom prst="rect">
            <a:avLst/>
          </a:prstGeom>
          <a:solidFill>
            <a:srgbClr val="D9EAD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MI dashboards</a:t>
            </a:r>
            <a:endParaRPr sz="1000">
              <a:solidFill>
                <a:schemeClr val="dk2"/>
              </a:solidFill>
              <a:latin typeface="Century Gothic"/>
              <a:ea typeface="Century Gothic"/>
              <a:cs typeface="Century Gothic"/>
              <a:sym typeface="Century Gothic"/>
            </a:endParaRPr>
          </a:p>
        </p:txBody>
      </p:sp>
      <p:sp>
        <p:nvSpPr>
          <p:cNvPr id="187" name="Google Shape;187;p22"/>
          <p:cNvSpPr/>
          <p:nvPr/>
        </p:nvSpPr>
        <p:spPr>
          <a:xfrm>
            <a:off x="10318024" y="3519007"/>
            <a:ext cx="1168500" cy="540000"/>
          </a:xfrm>
          <a:prstGeom prst="rect">
            <a:avLst/>
          </a:prstGeom>
          <a:solidFill>
            <a:srgbClr val="F3F3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Patient view via NHS app</a:t>
            </a:r>
            <a:endParaRPr sz="1000">
              <a:solidFill>
                <a:schemeClr val="dk2"/>
              </a:solidFill>
              <a:latin typeface="Century Gothic"/>
              <a:ea typeface="Century Gothic"/>
              <a:cs typeface="Century Gothic"/>
              <a:sym typeface="Century Gothic"/>
            </a:endParaRPr>
          </a:p>
        </p:txBody>
      </p:sp>
      <p:sp>
        <p:nvSpPr>
          <p:cNvPr id="188" name="Google Shape;188;p22"/>
          <p:cNvSpPr/>
          <p:nvPr/>
        </p:nvSpPr>
        <p:spPr>
          <a:xfrm>
            <a:off x="10318024" y="4212388"/>
            <a:ext cx="1168500" cy="612000"/>
          </a:xfrm>
          <a:prstGeom prst="rect">
            <a:avLst/>
          </a:prstGeom>
          <a:solidFill>
            <a:srgbClr val="F3F3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Health researchers (via CPRD?)</a:t>
            </a:r>
            <a:endParaRPr sz="1000">
              <a:solidFill>
                <a:schemeClr val="dk2"/>
              </a:solidFill>
              <a:latin typeface="Century Gothic"/>
              <a:ea typeface="Century Gothic"/>
              <a:cs typeface="Century Gothic"/>
              <a:sym typeface="Century Gothic"/>
            </a:endParaRPr>
          </a:p>
        </p:txBody>
      </p:sp>
      <p:sp>
        <p:nvSpPr>
          <p:cNvPr id="189" name="Google Shape;189;p22"/>
          <p:cNvSpPr/>
          <p:nvPr/>
        </p:nvSpPr>
        <p:spPr>
          <a:xfrm>
            <a:off x="661292" y="2142300"/>
            <a:ext cx="1168500" cy="540000"/>
          </a:xfrm>
          <a:prstGeom prst="rect">
            <a:avLst/>
          </a:prstGeom>
          <a:solidFill>
            <a:srgbClr val="D9EAD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Staff </a:t>
            </a:r>
            <a:br>
              <a:rPr lang="en-GB" sz="1000">
                <a:solidFill>
                  <a:schemeClr val="dk2"/>
                </a:solidFill>
                <a:latin typeface="Century Gothic"/>
                <a:ea typeface="Century Gothic"/>
                <a:cs typeface="Century Gothic"/>
                <a:sym typeface="Century Gothic"/>
              </a:rPr>
            </a:br>
            <a:r>
              <a:rPr lang="en-GB" sz="1000">
                <a:solidFill>
                  <a:schemeClr val="dk2"/>
                </a:solidFill>
                <a:latin typeface="Century Gothic"/>
                <a:ea typeface="Century Gothic"/>
                <a:cs typeface="Century Gothic"/>
                <a:sym typeface="Century Gothic"/>
              </a:rPr>
              <a:t>interface</a:t>
            </a:r>
            <a:endParaRPr sz="1000">
              <a:solidFill>
                <a:schemeClr val="dk2"/>
              </a:solidFill>
              <a:latin typeface="Century Gothic"/>
              <a:ea typeface="Century Gothic"/>
              <a:cs typeface="Century Gothic"/>
              <a:sym typeface="Century Gothic"/>
            </a:endParaRPr>
          </a:p>
        </p:txBody>
      </p:sp>
      <p:cxnSp>
        <p:nvCxnSpPr>
          <p:cNvPr id="190" name="Google Shape;190;p22"/>
          <p:cNvCxnSpPr>
            <a:stCxn id="191" idx="3"/>
            <a:endCxn id="182" idx="1"/>
          </p:cNvCxnSpPr>
          <p:nvPr/>
        </p:nvCxnSpPr>
        <p:spPr>
          <a:xfrm>
            <a:off x="1829800" y="3330196"/>
            <a:ext cx="263700" cy="0"/>
          </a:xfrm>
          <a:prstGeom prst="straightConnector1">
            <a:avLst/>
          </a:prstGeom>
          <a:noFill/>
          <a:ln w="9525" cap="flat" cmpd="sng">
            <a:solidFill>
              <a:schemeClr val="dk2"/>
            </a:solidFill>
            <a:prstDash val="solid"/>
            <a:round/>
            <a:headEnd type="none" w="med" len="med"/>
            <a:tailEnd type="triangle" w="med" len="med"/>
          </a:ln>
        </p:spPr>
      </p:cxnSp>
      <p:cxnSp>
        <p:nvCxnSpPr>
          <p:cNvPr id="192" name="Google Shape;192;p22"/>
          <p:cNvCxnSpPr>
            <a:stCxn id="182" idx="3"/>
            <a:endCxn id="181" idx="1"/>
          </p:cNvCxnSpPr>
          <p:nvPr/>
        </p:nvCxnSpPr>
        <p:spPr>
          <a:xfrm>
            <a:off x="3262058" y="3330196"/>
            <a:ext cx="1145700" cy="0"/>
          </a:xfrm>
          <a:prstGeom prst="straightConnector1">
            <a:avLst/>
          </a:prstGeom>
          <a:noFill/>
          <a:ln w="9525" cap="flat" cmpd="sng">
            <a:solidFill>
              <a:schemeClr val="dk2"/>
            </a:solidFill>
            <a:prstDash val="solid"/>
            <a:round/>
            <a:headEnd type="none" w="med" len="med"/>
            <a:tailEnd type="triangle" w="med" len="med"/>
          </a:ln>
        </p:spPr>
      </p:cxnSp>
      <p:cxnSp>
        <p:nvCxnSpPr>
          <p:cNvPr id="193" name="Google Shape;193;p22"/>
          <p:cNvCxnSpPr>
            <a:stCxn id="183" idx="2"/>
            <a:endCxn id="181" idx="0"/>
          </p:cNvCxnSpPr>
          <p:nvPr/>
        </p:nvCxnSpPr>
        <p:spPr>
          <a:xfrm>
            <a:off x="6069762" y="2682300"/>
            <a:ext cx="595800" cy="378000"/>
          </a:xfrm>
          <a:prstGeom prst="straightConnector1">
            <a:avLst/>
          </a:prstGeom>
          <a:noFill/>
          <a:ln w="9525" cap="flat" cmpd="sng">
            <a:solidFill>
              <a:schemeClr val="dk2"/>
            </a:solidFill>
            <a:prstDash val="solid"/>
            <a:round/>
            <a:headEnd type="none" w="med" len="med"/>
            <a:tailEnd type="triangle" w="med" len="med"/>
          </a:ln>
        </p:spPr>
      </p:cxnSp>
      <p:cxnSp>
        <p:nvCxnSpPr>
          <p:cNvPr id="194" name="Google Shape;194;p22"/>
          <p:cNvCxnSpPr>
            <a:stCxn id="181" idx="0"/>
            <a:endCxn id="189" idx="3"/>
          </p:cNvCxnSpPr>
          <p:nvPr/>
        </p:nvCxnSpPr>
        <p:spPr>
          <a:xfrm rot="10800000">
            <a:off x="1829700" y="2412196"/>
            <a:ext cx="4836000" cy="648000"/>
          </a:xfrm>
          <a:prstGeom prst="straightConnector1">
            <a:avLst/>
          </a:prstGeom>
          <a:noFill/>
          <a:ln w="9525" cap="flat" cmpd="sng">
            <a:solidFill>
              <a:schemeClr val="dk2"/>
            </a:solidFill>
            <a:prstDash val="solid"/>
            <a:round/>
            <a:headEnd type="none" w="med" len="med"/>
            <a:tailEnd type="triangle" w="med" len="med"/>
          </a:ln>
        </p:spPr>
      </p:cxnSp>
      <p:cxnSp>
        <p:nvCxnSpPr>
          <p:cNvPr id="195" name="Google Shape;195;p22"/>
          <p:cNvCxnSpPr>
            <a:stCxn id="181" idx="2"/>
            <a:endCxn id="196" idx="0"/>
          </p:cNvCxnSpPr>
          <p:nvPr/>
        </p:nvCxnSpPr>
        <p:spPr>
          <a:xfrm flipH="1">
            <a:off x="6045300" y="3600196"/>
            <a:ext cx="620400" cy="569700"/>
          </a:xfrm>
          <a:prstGeom prst="straightConnector1">
            <a:avLst/>
          </a:prstGeom>
          <a:noFill/>
          <a:ln w="9525" cap="flat" cmpd="sng">
            <a:solidFill>
              <a:schemeClr val="dk2"/>
            </a:solidFill>
            <a:prstDash val="solid"/>
            <a:round/>
            <a:headEnd type="triangle" w="med" len="med"/>
            <a:tailEnd type="triangle" w="med" len="med"/>
          </a:ln>
        </p:spPr>
      </p:cxnSp>
      <p:cxnSp>
        <p:nvCxnSpPr>
          <p:cNvPr id="197" name="Google Shape;197;p22"/>
          <p:cNvCxnSpPr>
            <a:stCxn id="181" idx="2"/>
            <a:endCxn id="198" idx="0"/>
          </p:cNvCxnSpPr>
          <p:nvPr/>
        </p:nvCxnSpPr>
        <p:spPr>
          <a:xfrm>
            <a:off x="6665700" y="3600196"/>
            <a:ext cx="1860900" cy="569700"/>
          </a:xfrm>
          <a:prstGeom prst="straightConnector1">
            <a:avLst/>
          </a:prstGeom>
          <a:noFill/>
          <a:ln w="9525" cap="flat" cmpd="sng">
            <a:solidFill>
              <a:schemeClr val="dk2"/>
            </a:solidFill>
            <a:prstDash val="solid"/>
            <a:round/>
            <a:headEnd type="triangle" w="med" len="med"/>
            <a:tailEnd type="triangle" w="med" len="med"/>
          </a:ln>
        </p:spPr>
      </p:cxnSp>
      <p:cxnSp>
        <p:nvCxnSpPr>
          <p:cNvPr id="199" name="Google Shape;199;p22"/>
          <p:cNvCxnSpPr>
            <a:stCxn id="196" idx="2"/>
            <a:endCxn id="185" idx="0"/>
          </p:cNvCxnSpPr>
          <p:nvPr/>
        </p:nvCxnSpPr>
        <p:spPr>
          <a:xfrm flipH="1">
            <a:off x="5045541" y="4709932"/>
            <a:ext cx="999900" cy="309300"/>
          </a:xfrm>
          <a:prstGeom prst="straightConnector1">
            <a:avLst/>
          </a:prstGeom>
          <a:noFill/>
          <a:ln w="9525" cap="flat" cmpd="sng">
            <a:solidFill>
              <a:schemeClr val="dk2"/>
            </a:solidFill>
            <a:prstDash val="solid"/>
            <a:round/>
            <a:headEnd type="triangle" w="med" len="med"/>
            <a:tailEnd type="triangle" w="med" len="med"/>
          </a:ln>
        </p:spPr>
      </p:cxnSp>
      <p:cxnSp>
        <p:nvCxnSpPr>
          <p:cNvPr id="200" name="Google Shape;200;p22"/>
          <p:cNvCxnSpPr>
            <a:stCxn id="198" idx="2"/>
            <a:endCxn id="184" idx="0"/>
          </p:cNvCxnSpPr>
          <p:nvPr/>
        </p:nvCxnSpPr>
        <p:spPr>
          <a:xfrm flipH="1">
            <a:off x="6786779" y="4709934"/>
            <a:ext cx="1739700" cy="288600"/>
          </a:xfrm>
          <a:prstGeom prst="straightConnector1">
            <a:avLst/>
          </a:prstGeom>
          <a:noFill/>
          <a:ln w="9525" cap="flat" cmpd="sng">
            <a:solidFill>
              <a:schemeClr val="dk2"/>
            </a:solidFill>
            <a:prstDash val="solid"/>
            <a:round/>
            <a:headEnd type="none" w="med" len="med"/>
            <a:tailEnd type="triangle" w="med" len="med"/>
          </a:ln>
        </p:spPr>
      </p:cxnSp>
      <p:cxnSp>
        <p:nvCxnSpPr>
          <p:cNvPr id="201" name="Google Shape;201;p22"/>
          <p:cNvCxnSpPr>
            <a:stCxn id="181" idx="3"/>
            <a:endCxn id="186" idx="1"/>
          </p:cNvCxnSpPr>
          <p:nvPr/>
        </p:nvCxnSpPr>
        <p:spPr>
          <a:xfrm rot="10800000" flipH="1">
            <a:off x="8923650" y="3095596"/>
            <a:ext cx="1394400" cy="234600"/>
          </a:xfrm>
          <a:prstGeom prst="straightConnector1">
            <a:avLst/>
          </a:prstGeom>
          <a:noFill/>
          <a:ln w="9525" cap="flat" cmpd="sng">
            <a:solidFill>
              <a:schemeClr val="dk2"/>
            </a:solidFill>
            <a:prstDash val="solid"/>
            <a:round/>
            <a:headEnd type="none" w="med" len="med"/>
            <a:tailEnd type="triangle" w="med" len="med"/>
          </a:ln>
        </p:spPr>
      </p:cxnSp>
      <p:cxnSp>
        <p:nvCxnSpPr>
          <p:cNvPr id="202" name="Google Shape;202;p22"/>
          <p:cNvCxnSpPr>
            <a:stCxn id="181" idx="3"/>
            <a:endCxn id="187" idx="1"/>
          </p:cNvCxnSpPr>
          <p:nvPr/>
        </p:nvCxnSpPr>
        <p:spPr>
          <a:xfrm>
            <a:off x="8923650" y="3330196"/>
            <a:ext cx="1394400" cy="458700"/>
          </a:xfrm>
          <a:prstGeom prst="straightConnector1">
            <a:avLst/>
          </a:prstGeom>
          <a:noFill/>
          <a:ln w="9525" cap="flat" cmpd="sng">
            <a:solidFill>
              <a:schemeClr val="dk2"/>
            </a:solidFill>
            <a:prstDash val="solid"/>
            <a:round/>
            <a:headEnd type="none" w="med" len="med"/>
            <a:tailEnd type="triangle" w="med" len="med"/>
          </a:ln>
        </p:spPr>
      </p:cxnSp>
      <p:cxnSp>
        <p:nvCxnSpPr>
          <p:cNvPr id="203" name="Google Shape;203;p22"/>
          <p:cNvCxnSpPr>
            <a:stCxn id="181" idx="3"/>
            <a:endCxn id="188" idx="1"/>
          </p:cNvCxnSpPr>
          <p:nvPr/>
        </p:nvCxnSpPr>
        <p:spPr>
          <a:xfrm>
            <a:off x="8923650" y="3330196"/>
            <a:ext cx="1394400" cy="1188300"/>
          </a:xfrm>
          <a:prstGeom prst="straightConnector1">
            <a:avLst/>
          </a:prstGeom>
          <a:noFill/>
          <a:ln w="9525" cap="flat" cmpd="sng">
            <a:solidFill>
              <a:schemeClr val="dk2"/>
            </a:solidFill>
            <a:prstDash val="solid"/>
            <a:round/>
            <a:headEnd type="none" w="med" len="med"/>
            <a:tailEnd type="triangle" w="med" len="med"/>
          </a:ln>
        </p:spPr>
      </p:cxnSp>
      <p:sp>
        <p:nvSpPr>
          <p:cNvPr id="204" name="Google Shape;204;p22"/>
          <p:cNvSpPr/>
          <p:nvPr/>
        </p:nvSpPr>
        <p:spPr>
          <a:xfrm>
            <a:off x="6696353" y="2142300"/>
            <a:ext cx="1168500" cy="540000"/>
          </a:xfrm>
          <a:prstGeom prst="rect">
            <a:avLst/>
          </a:pr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1000">
                <a:solidFill>
                  <a:schemeClr val="dk2"/>
                </a:solidFill>
                <a:latin typeface="Century Gothic"/>
                <a:ea typeface="Century Gothic"/>
                <a:cs typeface="Century Gothic"/>
                <a:sym typeface="Century Gothic"/>
              </a:rPr>
              <a:t>GMC register </a:t>
            </a:r>
            <a:endParaRPr sz="1000">
              <a:solidFill>
                <a:schemeClr val="dk2"/>
              </a:solidFill>
              <a:latin typeface="Century Gothic"/>
              <a:ea typeface="Century Gothic"/>
              <a:cs typeface="Century Gothic"/>
              <a:sym typeface="Century Gothic"/>
            </a:endParaRPr>
          </a:p>
        </p:txBody>
      </p:sp>
      <p:cxnSp>
        <p:nvCxnSpPr>
          <p:cNvPr id="205" name="Google Shape;205;p22"/>
          <p:cNvCxnSpPr>
            <a:stCxn id="204" idx="2"/>
            <a:endCxn id="181" idx="0"/>
          </p:cNvCxnSpPr>
          <p:nvPr/>
        </p:nvCxnSpPr>
        <p:spPr>
          <a:xfrm flipH="1">
            <a:off x="6665603" y="2682300"/>
            <a:ext cx="615000" cy="378000"/>
          </a:xfrm>
          <a:prstGeom prst="straightConnector1">
            <a:avLst/>
          </a:prstGeom>
          <a:noFill/>
          <a:ln w="9525" cap="flat" cmpd="sng">
            <a:solidFill>
              <a:schemeClr val="dk2"/>
            </a:solidFill>
            <a:prstDash val="solid"/>
            <a:round/>
            <a:headEnd type="none" w="med" len="med"/>
            <a:tailEnd type="triangle" w="med" len="med"/>
          </a:ln>
        </p:spPr>
      </p:cxnSp>
      <p:sp>
        <p:nvSpPr>
          <p:cNvPr id="206" name="Google Shape;206;p22"/>
          <p:cNvSpPr/>
          <p:nvPr/>
        </p:nvSpPr>
        <p:spPr>
          <a:xfrm>
            <a:off x="10318024" y="4977769"/>
            <a:ext cx="1168500" cy="540000"/>
          </a:xfrm>
          <a:prstGeom prst="rect">
            <a:avLst/>
          </a:prstGeom>
          <a:solidFill>
            <a:srgbClr val="F3F3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Emergency notifications</a:t>
            </a:r>
            <a:endParaRPr sz="1000">
              <a:solidFill>
                <a:schemeClr val="dk2"/>
              </a:solidFill>
              <a:latin typeface="Century Gothic"/>
              <a:ea typeface="Century Gothic"/>
              <a:cs typeface="Century Gothic"/>
              <a:sym typeface="Century Gothic"/>
            </a:endParaRPr>
          </a:p>
        </p:txBody>
      </p:sp>
      <p:cxnSp>
        <p:nvCxnSpPr>
          <p:cNvPr id="207" name="Google Shape;207;p22"/>
          <p:cNvCxnSpPr>
            <a:stCxn id="181" idx="3"/>
            <a:endCxn id="206" idx="1"/>
          </p:cNvCxnSpPr>
          <p:nvPr/>
        </p:nvCxnSpPr>
        <p:spPr>
          <a:xfrm>
            <a:off x="8923650" y="3330196"/>
            <a:ext cx="1394400" cy="1917600"/>
          </a:xfrm>
          <a:prstGeom prst="straightConnector1">
            <a:avLst/>
          </a:prstGeom>
          <a:noFill/>
          <a:ln w="9525" cap="flat" cmpd="sng">
            <a:solidFill>
              <a:schemeClr val="dk2"/>
            </a:solidFill>
            <a:prstDash val="solid"/>
            <a:round/>
            <a:headEnd type="none" w="med" len="med"/>
            <a:tailEnd type="triangle" w="med" len="med"/>
          </a:ln>
        </p:spPr>
      </p:cxnSp>
      <p:cxnSp>
        <p:nvCxnSpPr>
          <p:cNvPr id="208" name="Google Shape;208;p22"/>
          <p:cNvCxnSpPr>
            <a:stCxn id="181" idx="2"/>
            <a:endCxn id="209" idx="0"/>
          </p:cNvCxnSpPr>
          <p:nvPr/>
        </p:nvCxnSpPr>
        <p:spPr>
          <a:xfrm flipH="1">
            <a:off x="4804800" y="3600196"/>
            <a:ext cx="1860900" cy="569700"/>
          </a:xfrm>
          <a:prstGeom prst="straightConnector1">
            <a:avLst/>
          </a:prstGeom>
          <a:noFill/>
          <a:ln w="9525" cap="flat" cmpd="sng">
            <a:solidFill>
              <a:schemeClr val="dk2"/>
            </a:solidFill>
            <a:prstDash val="solid"/>
            <a:round/>
            <a:headEnd type="triangle" w="med" len="med"/>
            <a:tailEnd type="triangle" w="med" len="med"/>
          </a:ln>
        </p:spPr>
      </p:cxnSp>
      <p:grpSp>
        <p:nvGrpSpPr>
          <p:cNvPr id="210" name="Google Shape;210;p22"/>
          <p:cNvGrpSpPr/>
          <p:nvPr/>
        </p:nvGrpSpPr>
        <p:grpSpPr>
          <a:xfrm>
            <a:off x="4220670" y="4169932"/>
            <a:ext cx="4890060" cy="540002"/>
            <a:chOff x="4045695" y="4332006"/>
            <a:chExt cx="4890060" cy="540002"/>
          </a:xfrm>
        </p:grpSpPr>
        <p:sp>
          <p:nvSpPr>
            <p:cNvPr id="196" name="Google Shape;196;p22"/>
            <p:cNvSpPr/>
            <p:nvPr/>
          </p:nvSpPr>
          <p:spPr>
            <a:xfrm>
              <a:off x="5286216" y="4332006"/>
              <a:ext cx="1168500" cy="540000"/>
            </a:xfrm>
            <a:prstGeom prst="rect">
              <a:avLst/>
            </a:prstGeom>
            <a:solidFill>
              <a:srgbClr val="D9EAD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Transactional database </a:t>
              </a:r>
              <a:endParaRPr sz="1000">
                <a:solidFill>
                  <a:schemeClr val="dk2"/>
                </a:solidFill>
                <a:latin typeface="Century Gothic"/>
                <a:ea typeface="Century Gothic"/>
                <a:cs typeface="Century Gothic"/>
                <a:sym typeface="Century Gothic"/>
              </a:endParaRPr>
            </a:p>
          </p:txBody>
        </p:sp>
        <p:sp>
          <p:nvSpPr>
            <p:cNvPr id="198" name="Google Shape;198;p22"/>
            <p:cNvSpPr/>
            <p:nvPr/>
          </p:nvSpPr>
          <p:spPr>
            <a:xfrm>
              <a:off x="7767254" y="4332008"/>
              <a:ext cx="1168500" cy="540000"/>
            </a:xfrm>
            <a:prstGeom prst="rect">
              <a:avLst/>
            </a:prstGeom>
            <a:solidFill>
              <a:srgbClr val="D9EAD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Failsafe algorithms/ML</a:t>
              </a:r>
              <a:endParaRPr sz="1000">
                <a:solidFill>
                  <a:schemeClr val="dk2"/>
                </a:solidFill>
                <a:latin typeface="Century Gothic"/>
                <a:ea typeface="Century Gothic"/>
                <a:cs typeface="Century Gothic"/>
                <a:sym typeface="Century Gothic"/>
              </a:endParaRPr>
            </a:p>
          </p:txBody>
        </p:sp>
        <p:sp>
          <p:nvSpPr>
            <p:cNvPr id="209" name="Google Shape;209;p22"/>
            <p:cNvSpPr/>
            <p:nvPr/>
          </p:nvSpPr>
          <p:spPr>
            <a:xfrm>
              <a:off x="4045695" y="4332008"/>
              <a:ext cx="1168500" cy="540000"/>
            </a:xfrm>
            <a:prstGeom prst="rect">
              <a:avLst/>
            </a:prstGeom>
            <a:solidFill>
              <a:srgbClr val="D9EAD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Translation/ normalisation</a:t>
              </a:r>
              <a:endParaRPr sz="1000">
                <a:solidFill>
                  <a:schemeClr val="dk2"/>
                </a:solidFill>
                <a:latin typeface="Century Gothic"/>
                <a:ea typeface="Century Gothic"/>
                <a:cs typeface="Century Gothic"/>
                <a:sym typeface="Century Gothic"/>
              </a:endParaRPr>
            </a:p>
          </p:txBody>
        </p:sp>
        <p:sp>
          <p:nvSpPr>
            <p:cNvPr id="211" name="Google Shape;211;p22"/>
            <p:cNvSpPr/>
            <p:nvPr/>
          </p:nvSpPr>
          <p:spPr>
            <a:xfrm>
              <a:off x="6526741" y="4332008"/>
              <a:ext cx="1168500" cy="540000"/>
            </a:xfrm>
            <a:prstGeom prst="rect">
              <a:avLst/>
            </a:prstGeom>
            <a:solidFill>
              <a:srgbClr val="D9EAD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Analytical database</a:t>
              </a:r>
              <a:endParaRPr sz="1000">
                <a:solidFill>
                  <a:schemeClr val="dk2"/>
                </a:solidFill>
                <a:latin typeface="Century Gothic"/>
                <a:ea typeface="Century Gothic"/>
                <a:cs typeface="Century Gothic"/>
                <a:sym typeface="Century Gothic"/>
              </a:endParaRPr>
            </a:p>
          </p:txBody>
        </p:sp>
      </p:grpSp>
      <p:cxnSp>
        <p:nvCxnSpPr>
          <p:cNvPr id="212" name="Google Shape;212;p22"/>
          <p:cNvCxnSpPr>
            <a:stCxn id="181" idx="2"/>
            <a:endCxn id="211" idx="0"/>
          </p:cNvCxnSpPr>
          <p:nvPr/>
        </p:nvCxnSpPr>
        <p:spPr>
          <a:xfrm>
            <a:off x="6665700" y="3600196"/>
            <a:ext cx="620400" cy="569700"/>
          </a:xfrm>
          <a:prstGeom prst="straightConnector1">
            <a:avLst/>
          </a:prstGeom>
          <a:noFill/>
          <a:ln w="9525" cap="flat" cmpd="sng">
            <a:solidFill>
              <a:schemeClr val="dk2"/>
            </a:solidFill>
            <a:prstDash val="solid"/>
            <a:round/>
            <a:headEnd type="triangle" w="med" len="med"/>
            <a:tailEnd type="triangle" w="med" len="med"/>
          </a:ln>
        </p:spPr>
      </p:cxnSp>
      <p:sp>
        <p:nvSpPr>
          <p:cNvPr id="213" name="Google Shape;213;p22"/>
          <p:cNvSpPr/>
          <p:nvPr/>
        </p:nvSpPr>
        <p:spPr>
          <a:xfrm>
            <a:off x="7703425" y="4998475"/>
            <a:ext cx="1407300" cy="540000"/>
          </a:xfrm>
          <a:prstGeom prst="rect">
            <a:avLst/>
          </a:prstGeom>
          <a:solidFill>
            <a:srgbClr val="F3F3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Hospital</a:t>
            </a:r>
            <a:br>
              <a:rPr lang="en-GB" sz="1000">
                <a:solidFill>
                  <a:schemeClr val="dk2"/>
                </a:solidFill>
                <a:latin typeface="Century Gothic"/>
                <a:ea typeface="Century Gothic"/>
                <a:cs typeface="Century Gothic"/>
                <a:sym typeface="Century Gothic"/>
              </a:rPr>
            </a:br>
            <a:r>
              <a:rPr lang="en-GB" sz="1000">
                <a:solidFill>
                  <a:schemeClr val="dk2"/>
                </a:solidFill>
                <a:latin typeface="Century Gothic"/>
                <a:ea typeface="Century Gothic"/>
                <a:cs typeface="Century Gothic"/>
                <a:sym typeface="Century Gothic"/>
              </a:rPr>
              <a:t>episode statistics</a:t>
            </a:r>
            <a:endParaRPr sz="1000">
              <a:solidFill>
                <a:schemeClr val="dk2"/>
              </a:solidFill>
              <a:latin typeface="Century Gothic"/>
              <a:ea typeface="Century Gothic"/>
              <a:cs typeface="Century Gothic"/>
              <a:sym typeface="Century Gothic"/>
            </a:endParaRPr>
          </a:p>
        </p:txBody>
      </p:sp>
      <p:cxnSp>
        <p:nvCxnSpPr>
          <p:cNvPr id="214" name="Google Shape;214;p22"/>
          <p:cNvCxnSpPr>
            <a:stCxn id="198" idx="2"/>
            <a:endCxn id="213" idx="0"/>
          </p:cNvCxnSpPr>
          <p:nvPr/>
        </p:nvCxnSpPr>
        <p:spPr>
          <a:xfrm flipH="1">
            <a:off x="8407079" y="4709934"/>
            <a:ext cx="119400" cy="288600"/>
          </a:xfrm>
          <a:prstGeom prst="straightConnector1">
            <a:avLst/>
          </a:prstGeom>
          <a:noFill/>
          <a:ln w="9525" cap="flat" cmpd="sng">
            <a:solidFill>
              <a:schemeClr val="dk2"/>
            </a:solidFill>
            <a:prstDash val="solid"/>
            <a:round/>
            <a:headEnd type="none" w="med" len="med"/>
            <a:tailEnd type="triangle" w="med" len="med"/>
          </a:ln>
        </p:spPr>
      </p:cxnSp>
      <p:sp>
        <p:nvSpPr>
          <p:cNvPr id="191" name="Google Shape;191;p22"/>
          <p:cNvSpPr/>
          <p:nvPr/>
        </p:nvSpPr>
        <p:spPr>
          <a:xfrm>
            <a:off x="661300" y="3060196"/>
            <a:ext cx="1168500" cy="540000"/>
          </a:xfrm>
          <a:prstGeom prst="rect">
            <a:avLst/>
          </a:prstGeom>
          <a:solidFill>
            <a:srgbClr val="D9EAD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Scanner</a:t>
            </a:r>
            <a:endParaRPr sz="1000">
              <a:solidFill>
                <a:schemeClr val="dk2"/>
              </a:solidFill>
              <a:latin typeface="Century Gothic"/>
              <a:ea typeface="Century Gothic"/>
              <a:cs typeface="Century Gothic"/>
              <a:sym typeface="Century Gothic"/>
            </a:endParaRPr>
          </a:p>
        </p:txBody>
      </p:sp>
      <p:cxnSp>
        <p:nvCxnSpPr>
          <p:cNvPr id="215" name="Google Shape;215;p22"/>
          <p:cNvCxnSpPr>
            <a:stCxn id="189" idx="3"/>
            <a:endCxn id="182" idx="0"/>
          </p:cNvCxnSpPr>
          <p:nvPr/>
        </p:nvCxnSpPr>
        <p:spPr>
          <a:xfrm>
            <a:off x="1829792" y="2412300"/>
            <a:ext cx="848100" cy="648000"/>
          </a:xfrm>
          <a:prstGeom prst="straightConnector1">
            <a:avLst/>
          </a:prstGeom>
          <a:noFill/>
          <a:ln w="9525" cap="flat" cmpd="sng">
            <a:solidFill>
              <a:schemeClr val="dk2"/>
            </a:solidFill>
            <a:prstDash val="solid"/>
            <a:round/>
            <a:headEnd type="none" w="med" len="med"/>
            <a:tailEnd type="triangle" w="med" len="med"/>
          </a:ln>
        </p:spPr>
      </p:cxnSp>
      <p:sp>
        <p:nvSpPr>
          <p:cNvPr id="216" name="Google Shape;216;p22"/>
          <p:cNvSpPr/>
          <p:nvPr/>
        </p:nvSpPr>
        <p:spPr>
          <a:xfrm>
            <a:off x="9731484" y="865223"/>
            <a:ext cx="1936200" cy="1452300"/>
          </a:xfrm>
          <a:prstGeom prst="rect">
            <a:avLst/>
          </a:prstGeom>
          <a:solidFill>
            <a:srgbClr val="FFFFFF"/>
          </a:solidFill>
          <a:ln>
            <a:noFill/>
          </a:ln>
        </p:spPr>
        <p:txBody>
          <a:bodyPr spcFirstLastPara="1" wrap="square" lIns="121900" tIns="121900" rIns="121900" bIns="121900" anchor="ctr" anchorCtr="0">
            <a:noAutofit/>
          </a:bodyPr>
          <a:lstStyle/>
          <a:p>
            <a:pPr marL="266700" lvl="0" indent="0" algn="l" rtl="0">
              <a:lnSpc>
                <a:spcPct val="150000"/>
              </a:lnSpc>
              <a:spcBef>
                <a:spcPts val="0"/>
              </a:spcBef>
              <a:spcAft>
                <a:spcPts val="0"/>
              </a:spcAft>
              <a:buNone/>
            </a:pPr>
            <a:r>
              <a:rPr lang="en-GB" sz="1200">
                <a:solidFill>
                  <a:schemeClr val="dk2"/>
                </a:solidFill>
                <a:latin typeface="Century Gothic"/>
                <a:ea typeface="Century Gothic"/>
                <a:cs typeface="Century Gothic"/>
                <a:sym typeface="Century Gothic"/>
              </a:rPr>
              <a:t>To be built</a:t>
            </a:r>
            <a:endParaRPr sz="1200">
              <a:solidFill>
                <a:schemeClr val="dk2"/>
              </a:solidFill>
              <a:latin typeface="Century Gothic"/>
              <a:ea typeface="Century Gothic"/>
              <a:cs typeface="Century Gothic"/>
              <a:sym typeface="Century Gothic"/>
            </a:endParaRPr>
          </a:p>
          <a:p>
            <a:pPr marL="266700" lvl="0" indent="0" algn="l" rtl="0">
              <a:lnSpc>
                <a:spcPct val="150000"/>
              </a:lnSpc>
              <a:spcBef>
                <a:spcPts val="0"/>
              </a:spcBef>
              <a:spcAft>
                <a:spcPts val="0"/>
              </a:spcAft>
              <a:buNone/>
            </a:pPr>
            <a:r>
              <a:rPr lang="en-GB" sz="1200">
                <a:solidFill>
                  <a:schemeClr val="dk2"/>
                </a:solidFill>
                <a:latin typeface="Century Gothic"/>
                <a:ea typeface="Century Gothic"/>
                <a:cs typeface="Century Gothic"/>
                <a:sym typeface="Century Gothic"/>
              </a:rPr>
              <a:t>To be linked to</a:t>
            </a:r>
            <a:endParaRPr sz="1200">
              <a:solidFill>
                <a:schemeClr val="dk2"/>
              </a:solidFill>
              <a:latin typeface="Century Gothic"/>
              <a:ea typeface="Century Gothic"/>
              <a:cs typeface="Century Gothic"/>
              <a:sym typeface="Century Gothic"/>
            </a:endParaRPr>
          </a:p>
          <a:p>
            <a:pPr marL="266700" lvl="0" indent="0" algn="l" rtl="0">
              <a:lnSpc>
                <a:spcPct val="150000"/>
              </a:lnSpc>
              <a:spcBef>
                <a:spcPts val="0"/>
              </a:spcBef>
              <a:spcAft>
                <a:spcPts val="0"/>
              </a:spcAft>
              <a:buNone/>
            </a:pPr>
            <a:r>
              <a:rPr lang="en-GB" sz="1200">
                <a:solidFill>
                  <a:schemeClr val="dk2"/>
                </a:solidFill>
                <a:latin typeface="Century Gothic"/>
                <a:ea typeface="Century Gothic"/>
                <a:cs typeface="Century Gothic"/>
                <a:sym typeface="Century Gothic"/>
              </a:rPr>
              <a:t>Possible</a:t>
            </a:r>
            <a:endParaRPr sz="1200">
              <a:solidFill>
                <a:schemeClr val="dk2"/>
              </a:solidFill>
              <a:latin typeface="Century Gothic"/>
              <a:ea typeface="Century Gothic"/>
              <a:cs typeface="Century Gothic"/>
              <a:sym typeface="Century Gothic"/>
            </a:endParaRPr>
          </a:p>
          <a:p>
            <a:pPr marL="266700" lvl="0" indent="0" algn="l" rtl="0">
              <a:lnSpc>
                <a:spcPct val="150000"/>
              </a:lnSpc>
              <a:spcBef>
                <a:spcPts val="0"/>
              </a:spcBef>
              <a:spcAft>
                <a:spcPts val="0"/>
              </a:spcAft>
              <a:buNone/>
            </a:pPr>
            <a:r>
              <a:rPr lang="en-GB" sz="1200">
                <a:solidFill>
                  <a:schemeClr val="dk2"/>
                </a:solidFill>
                <a:latin typeface="Century Gothic"/>
                <a:ea typeface="Century Gothic"/>
                <a:cs typeface="Century Gothic"/>
                <a:sym typeface="Century Gothic"/>
              </a:rPr>
              <a:t>User interactions</a:t>
            </a:r>
            <a:endParaRPr sz="1200">
              <a:solidFill>
                <a:schemeClr val="dk2"/>
              </a:solidFill>
              <a:latin typeface="Century Gothic"/>
              <a:ea typeface="Century Gothic"/>
              <a:cs typeface="Century Gothic"/>
              <a:sym typeface="Century Gothic"/>
            </a:endParaRPr>
          </a:p>
        </p:txBody>
      </p:sp>
      <p:sp>
        <p:nvSpPr>
          <p:cNvPr id="217" name="Google Shape;217;p22"/>
          <p:cNvSpPr/>
          <p:nvPr/>
        </p:nvSpPr>
        <p:spPr>
          <a:xfrm>
            <a:off x="9839310" y="1041165"/>
            <a:ext cx="187200" cy="187200"/>
          </a:xfrm>
          <a:prstGeom prst="rect">
            <a:avLst/>
          </a:pr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8" name="Google Shape;218;p22"/>
          <p:cNvSpPr/>
          <p:nvPr/>
        </p:nvSpPr>
        <p:spPr>
          <a:xfrm>
            <a:off x="9839310" y="1321390"/>
            <a:ext cx="187200" cy="187200"/>
          </a:xfrm>
          <a:prstGeom prst="rect">
            <a:avLst/>
          </a:prstGeom>
          <a:solidFill>
            <a:srgbClr val="C9DAF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9" name="Google Shape;219;p22"/>
          <p:cNvSpPr/>
          <p:nvPr/>
        </p:nvSpPr>
        <p:spPr>
          <a:xfrm>
            <a:off x="9839310" y="1601614"/>
            <a:ext cx="187200" cy="187200"/>
          </a:xfrm>
          <a:prstGeom prst="rect">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0" name="Google Shape;220;p22"/>
          <p:cNvSpPr/>
          <p:nvPr/>
        </p:nvSpPr>
        <p:spPr>
          <a:xfrm>
            <a:off x="1597000" y="2166450"/>
            <a:ext cx="211500" cy="201000"/>
          </a:xfrm>
          <a:prstGeom prst="star5">
            <a:avLst>
              <a:gd name="adj" fmla="val 1909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2"/>
          <p:cNvSpPr/>
          <p:nvPr/>
        </p:nvSpPr>
        <p:spPr>
          <a:xfrm>
            <a:off x="9827160" y="1879784"/>
            <a:ext cx="211500" cy="201000"/>
          </a:xfrm>
          <a:prstGeom prst="star5">
            <a:avLst>
              <a:gd name="adj" fmla="val 1909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2"/>
          <p:cNvSpPr/>
          <p:nvPr/>
        </p:nvSpPr>
        <p:spPr>
          <a:xfrm>
            <a:off x="1597000" y="3099900"/>
            <a:ext cx="211500" cy="201000"/>
          </a:xfrm>
          <a:prstGeom prst="star5">
            <a:avLst>
              <a:gd name="adj" fmla="val 1909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2"/>
          <p:cNvSpPr/>
          <p:nvPr/>
        </p:nvSpPr>
        <p:spPr>
          <a:xfrm>
            <a:off x="8855088" y="4212638"/>
            <a:ext cx="211500" cy="201000"/>
          </a:xfrm>
          <a:prstGeom prst="star5">
            <a:avLst>
              <a:gd name="adj" fmla="val 1909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2"/>
          <p:cNvSpPr/>
          <p:nvPr/>
        </p:nvSpPr>
        <p:spPr>
          <a:xfrm>
            <a:off x="8855088" y="5048163"/>
            <a:ext cx="211500" cy="201000"/>
          </a:xfrm>
          <a:prstGeom prst="star5">
            <a:avLst>
              <a:gd name="adj" fmla="val 1909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2"/>
          <p:cNvSpPr/>
          <p:nvPr/>
        </p:nvSpPr>
        <p:spPr>
          <a:xfrm>
            <a:off x="7618725" y="2166450"/>
            <a:ext cx="211500" cy="201000"/>
          </a:xfrm>
          <a:prstGeom prst="star5">
            <a:avLst>
              <a:gd name="adj" fmla="val 1909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with title 1 1 1 1 1 1 1">
  <p:cSld name="Image with title_1_1_1_1_1_1_1">
    <p:spTree>
      <p:nvGrpSpPr>
        <p:cNvPr id="1" name="Shape 226"/>
        <p:cNvGrpSpPr/>
        <p:nvPr/>
      </p:nvGrpSpPr>
      <p:grpSpPr>
        <a:xfrm>
          <a:off x="0" y="0"/>
          <a:ext cx="0" cy="0"/>
          <a:chOff x="0" y="0"/>
          <a:chExt cx="0" cy="0"/>
        </a:xfrm>
      </p:grpSpPr>
      <p:sp>
        <p:nvSpPr>
          <p:cNvPr id="227" name="Google Shape;227;p23"/>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28" name="Google Shape;228;p23"/>
          <p:cNvSpPr txBox="1"/>
          <p:nvPr/>
        </p:nvSpPr>
        <p:spPr>
          <a:xfrm>
            <a:off x="442925" y="512775"/>
            <a:ext cx="9360000" cy="592200"/>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None/>
            </a:pPr>
            <a:r>
              <a:rPr lang="en-GB" sz="3600" b="1">
                <a:solidFill>
                  <a:schemeClr val="dk2"/>
                </a:solidFill>
                <a:latin typeface="Playfair Display"/>
                <a:ea typeface="Playfair Display"/>
                <a:cs typeface="Playfair Display"/>
                <a:sym typeface="Playfair Display"/>
              </a:rPr>
              <a:t>Our approach to the solution architecture is to start with the the needs of all our users</a:t>
            </a:r>
            <a:endParaRPr sz="3600" b="1">
              <a:solidFill>
                <a:schemeClr val="dk2"/>
              </a:solidFill>
              <a:latin typeface="Playfair Display"/>
              <a:ea typeface="Playfair Display"/>
              <a:cs typeface="Playfair Display"/>
              <a:sym typeface="Playfair Display"/>
            </a:endParaRPr>
          </a:p>
          <a:p>
            <a:pPr marL="0" lvl="0" indent="0" algn="l" rtl="0">
              <a:lnSpc>
                <a:spcPct val="90000"/>
              </a:lnSpc>
              <a:spcBef>
                <a:spcPts val="0"/>
              </a:spcBef>
              <a:spcAft>
                <a:spcPts val="0"/>
              </a:spcAft>
              <a:buNone/>
            </a:pPr>
            <a:endParaRPr sz="3600" b="1">
              <a:solidFill>
                <a:schemeClr val="dk2"/>
              </a:solidFill>
              <a:latin typeface="Playfair Display"/>
              <a:ea typeface="Playfair Display"/>
              <a:cs typeface="Playfair Display"/>
              <a:sym typeface="Playfair Display"/>
            </a:endParaRPr>
          </a:p>
        </p:txBody>
      </p:sp>
      <p:pic>
        <p:nvPicPr>
          <p:cNvPr id="229" name="Google Shape;229;p23" descr="Male profile outline"/>
          <p:cNvPicPr preferRelativeResize="0"/>
          <p:nvPr/>
        </p:nvPicPr>
        <p:blipFill rotWithShape="1">
          <a:blip r:embed="rId2">
            <a:alphaModFix/>
          </a:blip>
          <a:srcRect/>
          <a:stretch/>
        </p:blipFill>
        <p:spPr>
          <a:xfrm>
            <a:off x="1844373" y="2267712"/>
            <a:ext cx="432000" cy="432000"/>
          </a:xfrm>
          <a:prstGeom prst="rect">
            <a:avLst/>
          </a:prstGeom>
          <a:noFill/>
          <a:ln>
            <a:noFill/>
          </a:ln>
        </p:spPr>
      </p:pic>
      <p:pic>
        <p:nvPicPr>
          <p:cNvPr id="230" name="Google Shape;230;p23" descr="Female Profile outline"/>
          <p:cNvPicPr preferRelativeResize="0"/>
          <p:nvPr/>
        </p:nvPicPr>
        <p:blipFill rotWithShape="1">
          <a:blip r:embed="rId3">
            <a:alphaModFix/>
          </a:blip>
          <a:srcRect/>
          <a:stretch/>
        </p:blipFill>
        <p:spPr>
          <a:xfrm>
            <a:off x="4977044" y="1693228"/>
            <a:ext cx="432001" cy="432000"/>
          </a:xfrm>
          <a:prstGeom prst="rect">
            <a:avLst/>
          </a:prstGeom>
          <a:noFill/>
          <a:ln>
            <a:noFill/>
          </a:ln>
        </p:spPr>
      </p:pic>
      <p:pic>
        <p:nvPicPr>
          <p:cNvPr id="231" name="Google Shape;231;p23" descr="Male profile outline"/>
          <p:cNvPicPr preferRelativeResize="0"/>
          <p:nvPr/>
        </p:nvPicPr>
        <p:blipFill rotWithShape="1">
          <a:blip r:embed="rId4">
            <a:alphaModFix/>
          </a:blip>
          <a:srcRect/>
          <a:stretch/>
        </p:blipFill>
        <p:spPr>
          <a:xfrm>
            <a:off x="1608848" y="5435502"/>
            <a:ext cx="432000" cy="432000"/>
          </a:xfrm>
          <a:prstGeom prst="rect">
            <a:avLst/>
          </a:prstGeom>
          <a:noFill/>
          <a:ln>
            <a:noFill/>
          </a:ln>
        </p:spPr>
      </p:pic>
      <p:pic>
        <p:nvPicPr>
          <p:cNvPr id="232" name="Google Shape;232;p23" descr="Tools outline"/>
          <p:cNvPicPr preferRelativeResize="0"/>
          <p:nvPr/>
        </p:nvPicPr>
        <p:blipFill rotWithShape="1">
          <a:blip r:embed="rId5">
            <a:alphaModFix/>
          </a:blip>
          <a:srcRect/>
          <a:stretch/>
        </p:blipFill>
        <p:spPr>
          <a:xfrm>
            <a:off x="2119147" y="5474748"/>
            <a:ext cx="392750" cy="392750"/>
          </a:xfrm>
          <a:prstGeom prst="rect">
            <a:avLst/>
          </a:prstGeom>
          <a:noFill/>
          <a:ln>
            <a:noFill/>
          </a:ln>
        </p:spPr>
      </p:pic>
      <p:sp>
        <p:nvSpPr>
          <p:cNvPr id="233" name="Google Shape;233;p23"/>
          <p:cNvSpPr/>
          <p:nvPr/>
        </p:nvSpPr>
        <p:spPr>
          <a:xfrm>
            <a:off x="3988047" y="3813839"/>
            <a:ext cx="1080000" cy="540000"/>
          </a:xfrm>
          <a:prstGeom prst="rect">
            <a:avLst/>
          </a:prstGeom>
          <a:solidFill>
            <a:schemeClr val="lt2"/>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b="1">
                <a:solidFill>
                  <a:schemeClr val="dk2"/>
                </a:solidFill>
                <a:latin typeface="Century Gothic"/>
                <a:ea typeface="Century Gothic"/>
                <a:cs typeface="Century Gothic"/>
                <a:sym typeface="Century Gothic"/>
              </a:rPr>
              <a:t>Inputs</a:t>
            </a:r>
            <a:endParaRPr b="1">
              <a:solidFill>
                <a:schemeClr val="dk2"/>
              </a:solidFill>
              <a:latin typeface="Century Gothic"/>
              <a:ea typeface="Century Gothic"/>
              <a:cs typeface="Century Gothic"/>
              <a:sym typeface="Century Gothic"/>
            </a:endParaRPr>
          </a:p>
        </p:txBody>
      </p:sp>
      <p:grpSp>
        <p:nvGrpSpPr>
          <p:cNvPr id="234" name="Google Shape;234;p23"/>
          <p:cNvGrpSpPr/>
          <p:nvPr/>
        </p:nvGrpSpPr>
        <p:grpSpPr>
          <a:xfrm>
            <a:off x="8962120" y="1987159"/>
            <a:ext cx="540843" cy="569877"/>
            <a:chOff x="8322352" y="1225569"/>
            <a:chExt cx="540843" cy="569877"/>
          </a:xfrm>
        </p:grpSpPr>
        <p:pic>
          <p:nvPicPr>
            <p:cNvPr id="235" name="Google Shape;235;p23" descr="Document outline"/>
            <p:cNvPicPr preferRelativeResize="0"/>
            <p:nvPr/>
          </p:nvPicPr>
          <p:blipFill rotWithShape="1">
            <a:blip r:embed="rId6">
              <a:alphaModFix/>
            </a:blip>
            <a:srcRect/>
            <a:stretch/>
          </p:blipFill>
          <p:spPr>
            <a:xfrm>
              <a:off x="8322352" y="1225569"/>
              <a:ext cx="392712" cy="394333"/>
            </a:xfrm>
            <a:prstGeom prst="rect">
              <a:avLst/>
            </a:prstGeom>
            <a:noFill/>
            <a:ln>
              <a:noFill/>
            </a:ln>
          </p:spPr>
        </p:pic>
        <p:pic>
          <p:nvPicPr>
            <p:cNvPr id="236" name="Google Shape;236;p23" descr="Document outline"/>
            <p:cNvPicPr preferRelativeResize="0"/>
            <p:nvPr/>
          </p:nvPicPr>
          <p:blipFill rotWithShape="1">
            <a:blip r:embed="rId7">
              <a:alphaModFix/>
            </a:blip>
            <a:srcRect/>
            <a:stretch/>
          </p:blipFill>
          <p:spPr>
            <a:xfrm>
              <a:off x="8470468" y="1401113"/>
              <a:ext cx="392726" cy="394333"/>
            </a:xfrm>
            <a:prstGeom prst="rect">
              <a:avLst/>
            </a:prstGeom>
            <a:noFill/>
            <a:ln>
              <a:noFill/>
            </a:ln>
          </p:spPr>
        </p:pic>
      </p:grpSp>
      <p:cxnSp>
        <p:nvCxnSpPr>
          <p:cNvPr id="237" name="Google Shape;237;p23"/>
          <p:cNvCxnSpPr>
            <a:stCxn id="238" idx="3"/>
            <a:endCxn id="239" idx="1"/>
          </p:cNvCxnSpPr>
          <p:nvPr/>
        </p:nvCxnSpPr>
        <p:spPr>
          <a:xfrm rot="10800000" flipH="1">
            <a:off x="7814867" y="3845639"/>
            <a:ext cx="1486500" cy="238200"/>
          </a:xfrm>
          <a:prstGeom prst="straightConnector1">
            <a:avLst/>
          </a:prstGeom>
          <a:noFill/>
          <a:ln w="9525" cap="flat" cmpd="sng">
            <a:solidFill>
              <a:schemeClr val="dk2"/>
            </a:solidFill>
            <a:prstDash val="solid"/>
            <a:miter lim="800000"/>
            <a:headEnd type="none" w="sm" len="sm"/>
            <a:tailEnd type="triangle" w="med" len="med"/>
          </a:ln>
        </p:spPr>
      </p:cxnSp>
      <p:cxnSp>
        <p:nvCxnSpPr>
          <p:cNvPr id="240" name="Google Shape;240;p23"/>
          <p:cNvCxnSpPr>
            <a:stCxn id="238" idx="3"/>
            <a:endCxn id="241" idx="1"/>
          </p:cNvCxnSpPr>
          <p:nvPr/>
        </p:nvCxnSpPr>
        <p:spPr>
          <a:xfrm>
            <a:off x="7814867" y="4083839"/>
            <a:ext cx="1486500" cy="920700"/>
          </a:xfrm>
          <a:prstGeom prst="straightConnector1">
            <a:avLst/>
          </a:prstGeom>
          <a:noFill/>
          <a:ln w="9525" cap="flat" cmpd="sng">
            <a:solidFill>
              <a:schemeClr val="dk2"/>
            </a:solidFill>
            <a:prstDash val="solid"/>
            <a:miter lim="800000"/>
            <a:headEnd type="none" w="sm" len="sm"/>
            <a:tailEnd type="triangle" w="med" len="med"/>
          </a:ln>
        </p:spPr>
      </p:cxnSp>
      <p:cxnSp>
        <p:nvCxnSpPr>
          <p:cNvPr id="242" name="Google Shape;242;p23"/>
          <p:cNvCxnSpPr>
            <a:stCxn id="238" idx="3"/>
            <a:endCxn id="243" idx="1"/>
          </p:cNvCxnSpPr>
          <p:nvPr/>
        </p:nvCxnSpPr>
        <p:spPr>
          <a:xfrm>
            <a:off x="7814867" y="4083839"/>
            <a:ext cx="1486500" cy="413100"/>
          </a:xfrm>
          <a:prstGeom prst="straightConnector1">
            <a:avLst/>
          </a:prstGeom>
          <a:noFill/>
          <a:ln w="9525" cap="flat" cmpd="sng">
            <a:solidFill>
              <a:schemeClr val="dk2"/>
            </a:solidFill>
            <a:prstDash val="solid"/>
            <a:miter lim="800000"/>
            <a:headEnd type="none" w="sm" len="sm"/>
            <a:tailEnd type="triangle" w="med" len="med"/>
          </a:ln>
        </p:spPr>
      </p:cxnSp>
      <p:cxnSp>
        <p:nvCxnSpPr>
          <p:cNvPr id="244" name="Google Shape;244;p23"/>
          <p:cNvCxnSpPr>
            <a:stCxn id="238" idx="3"/>
            <a:endCxn id="245" idx="1"/>
          </p:cNvCxnSpPr>
          <p:nvPr/>
        </p:nvCxnSpPr>
        <p:spPr>
          <a:xfrm>
            <a:off x="7814867" y="4083839"/>
            <a:ext cx="1486500" cy="1513200"/>
          </a:xfrm>
          <a:prstGeom prst="straightConnector1">
            <a:avLst/>
          </a:prstGeom>
          <a:noFill/>
          <a:ln w="9525" cap="flat" cmpd="sng">
            <a:solidFill>
              <a:schemeClr val="dk2"/>
            </a:solidFill>
            <a:prstDash val="solid"/>
            <a:miter lim="800000"/>
            <a:headEnd type="none" w="sm" len="sm"/>
            <a:tailEnd type="triangle" w="med" len="med"/>
          </a:ln>
        </p:spPr>
      </p:cxnSp>
      <p:cxnSp>
        <p:nvCxnSpPr>
          <p:cNvPr id="246" name="Google Shape;246;p23"/>
          <p:cNvCxnSpPr>
            <a:stCxn id="238" idx="2"/>
            <a:endCxn id="247" idx="0"/>
          </p:cNvCxnSpPr>
          <p:nvPr/>
        </p:nvCxnSpPr>
        <p:spPr>
          <a:xfrm>
            <a:off x="7274867" y="4353839"/>
            <a:ext cx="122400" cy="445800"/>
          </a:xfrm>
          <a:prstGeom prst="straightConnector1">
            <a:avLst/>
          </a:prstGeom>
          <a:noFill/>
          <a:ln w="9525" cap="flat" cmpd="sng">
            <a:solidFill>
              <a:schemeClr val="dk2"/>
            </a:solidFill>
            <a:prstDash val="solid"/>
            <a:miter lim="800000"/>
            <a:headEnd type="none" w="sm" len="sm"/>
            <a:tailEnd type="triangle" w="med" len="med"/>
          </a:ln>
        </p:spPr>
      </p:cxnSp>
      <p:sp>
        <p:nvSpPr>
          <p:cNvPr id="248" name="Google Shape;248;p23"/>
          <p:cNvSpPr txBox="1"/>
          <p:nvPr/>
        </p:nvSpPr>
        <p:spPr>
          <a:xfrm>
            <a:off x="1031373" y="4665100"/>
            <a:ext cx="2058000" cy="6552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600" b="1">
                <a:solidFill>
                  <a:schemeClr val="dk2"/>
                </a:solidFill>
                <a:latin typeface="Playfair Display"/>
                <a:ea typeface="Playfair Display"/>
                <a:cs typeface="Playfair Display"/>
                <a:sym typeface="Playfair Display"/>
              </a:rPr>
              <a:t>1</a:t>
            </a:r>
            <a:endParaRPr sz="1600" b="1">
              <a:solidFill>
                <a:schemeClr val="dk2"/>
              </a:solidFill>
              <a:latin typeface="Playfair Display"/>
              <a:ea typeface="Playfair Display"/>
              <a:cs typeface="Playfair Display"/>
              <a:sym typeface="Playfair Display"/>
            </a:endParaRPr>
          </a:p>
          <a:p>
            <a:pPr marL="0" marR="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Manufacturer develops device, assigns device a unique ID, sends device to NHS Trust</a:t>
            </a:r>
            <a:endParaRPr sz="800">
              <a:solidFill>
                <a:schemeClr val="dk2"/>
              </a:solidFill>
              <a:latin typeface="Century Gothic"/>
              <a:ea typeface="Century Gothic"/>
              <a:cs typeface="Century Gothic"/>
              <a:sym typeface="Century Gothic"/>
            </a:endParaRPr>
          </a:p>
        </p:txBody>
      </p:sp>
      <p:pic>
        <p:nvPicPr>
          <p:cNvPr id="249" name="Google Shape;249;p23"/>
          <p:cNvPicPr preferRelativeResize="0"/>
          <p:nvPr/>
        </p:nvPicPr>
        <p:blipFill rotWithShape="1">
          <a:blip r:embed="rId8">
            <a:alphaModFix/>
          </a:blip>
          <a:srcRect/>
          <a:stretch/>
        </p:blipFill>
        <p:spPr>
          <a:xfrm>
            <a:off x="2716960" y="3829544"/>
            <a:ext cx="432000" cy="432000"/>
          </a:xfrm>
          <a:prstGeom prst="rect">
            <a:avLst/>
          </a:prstGeom>
          <a:noFill/>
          <a:ln>
            <a:noFill/>
          </a:ln>
        </p:spPr>
      </p:pic>
      <p:sp>
        <p:nvSpPr>
          <p:cNvPr id="250" name="Google Shape;250;p23"/>
          <p:cNvSpPr txBox="1"/>
          <p:nvPr/>
        </p:nvSpPr>
        <p:spPr>
          <a:xfrm>
            <a:off x="1411923" y="3621038"/>
            <a:ext cx="1296900" cy="6114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600" b="1">
                <a:solidFill>
                  <a:schemeClr val="dk2"/>
                </a:solidFill>
                <a:latin typeface="Playfair Display"/>
                <a:ea typeface="Playfair Display"/>
                <a:cs typeface="Playfair Display"/>
                <a:sym typeface="Playfair Display"/>
              </a:rPr>
              <a:t>2</a:t>
            </a:r>
            <a:br>
              <a:rPr lang="en-GB" sz="1000">
                <a:solidFill>
                  <a:schemeClr val="dk2"/>
                </a:solidFill>
                <a:latin typeface="Century Gothic"/>
                <a:ea typeface="Century Gothic"/>
                <a:cs typeface="Century Gothic"/>
                <a:sym typeface="Century Gothic"/>
              </a:rPr>
            </a:br>
            <a:r>
              <a:rPr lang="en-GB" sz="1000">
                <a:solidFill>
                  <a:schemeClr val="dk2"/>
                </a:solidFill>
                <a:latin typeface="Century Gothic"/>
                <a:ea typeface="Century Gothic"/>
                <a:cs typeface="Century Gothic"/>
                <a:sym typeface="Century Gothic"/>
              </a:rPr>
              <a:t>Nurse receives IMD and scans barcode in theatre</a:t>
            </a:r>
            <a:endParaRPr sz="800">
              <a:solidFill>
                <a:schemeClr val="dk2"/>
              </a:solidFill>
              <a:latin typeface="Century Gothic"/>
              <a:ea typeface="Century Gothic"/>
              <a:cs typeface="Century Gothic"/>
              <a:sym typeface="Century Gothic"/>
            </a:endParaRPr>
          </a:p>
        </p:txBody>
      </p:sp>
      <p:sp>
        <p:nvSpPr>
          <p:cNvPr id="251" name="Google Shape;251;p23"/>
          <p:cNvSpPr txBox="1"/>
          <p:nvPr/>
        </p:nvSpPr>
        <p:spPr>
          <a:xfrm>
            <a:off x="1378173" y="2903725"/>
            <a:ext cx="1364400" cy="6120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600" b="1">
                <a:solidFill>
                  <a:schemeClr val="dk2"/>
                </a:solidFill>
                <a:latin typeface="Playfair Display"/>
                <a:ea typeface="Playfair Display"/>
                <a:cs typeface="Playfair Display"/>
                <a:sym typeface="Playfair Display"/>
              </a:rPr>
              <a:t>3</a:t>
            </a:r>
            <a:endParaRPr sz="1600" b="1">
              <a:solidFill>
                <a:schemeClr val="dk2"/>
              </a:solidFill>
              <a:latin typeface="Playfair Display"/>
              <a:ea typeface="Playfair Display"/>
              <a:cs typeface="Playfair Display"/>
              <a:sym typeface="Playfair Display"/>
            </a:endParaRPr>
          </a:p>
          <a:p>
            <a:pPr marL="0" marR="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Nurse links device</a:t>
            </a:r>
            <a:br>
              <a:rPr lang="en-GB" sz="1000">
                <a:solidFill>
                  <a:schemeClr val="dk2"/>
                </a:solidFill>
                <a:latin typeface="Century Gothic"/>
                <a:ea typeface="Century Gothic"/>
                <a:cs typeface="Century Gothic"/>
                <a:sym typeface="Century Gothic"/>
              </a:rPr>
            </a:br>
            <a:r>
              <a:rPr lang="en-GB" sz="1000">
                <a:solidFill>
                  <a:schemeClr val="dk2"/>
                </a:solidFill>
                <a:latin typeface="Century Gothic"/>
                <a:ea typeface="Century Gothic"/>
                <a:cs typeface="Century Gothic"/>
                <a:sym typeface="Century Gothic"/>
              </a:rPr>
              <a:t>to procedure</a:t>
            </a:r>
            <a:endParaRPr sz="800">
              <a:solidFill>
                <a:schemeClr val="dk2"/>
              </a:solidFill>
              <a:latin typeface="Century Gothic"/>
              <a:ea typeface="Century Gothic"/>
              <a:cs typeface="Century Gothic"/>
              <a:sym typeface="Century Gothic"/>
            </a:endParaRPr>
          </a:p>
        </p:txBody>
      </p:sp>
      <p:pic>
        <p:nvPicPr>
          <p:cNvPr id="252" name="Google Shape;252;p23" descr="Cmd Terminal with solid fill"/>
          <p:cNvPicPr preferRelativeResize="0"/>
          <p:nvPr/>
        </p:nvPicPr>
        <p:blipFill rotWithShape="1">
          <a:blip r:embed="rId9">
            <a:alphaModFix/>
          </a:blip>
          <a:srcRect t="9008"/>
          <a:stretch/>
        </p:blipFill>
        <p:spPr>
          <a:xfrm>
            <a:off x="2675471" y="3153637"/>
            <a:ext cx="432000" cy="393078"/>
          </a:xfrm>
          <a:prstGeom prst="rect">
            <a:avLst/>
          </a:prstGeom>
          <a:noFill/>
          <a:ln>
            <a:noFill/>
          </a:ln>
        </p:spPr>
      </p:pic>
      <p:sp>
        <p:nvSpPr>
          <p:cNvPr id="253" name="Google Shape;253;p23"/>
          <p:cNvSpPr txBox="1"/>
          <p:nvPr/>
        </p:nvSpPr>
        <p:spPr>
          <a:xfrm>
            <a:off x="1790373" y="2634750"/>
            <a:ext cx="540000" cy="2169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100" b="1">
                <a:solidFill>
                  <a:schemeClr val="dk2"/>
                </a:solidFill>
                <a:latin typeface="Century Gothic"/>
                <a:ea typeface="Century Gothic"/>
                <a:cs typeface="Century Gothic"/>
                <a:sym typeface="Century Gothic"/>
              </a:rPr>
              <a:t>Nurse</a:t>
            </a:r>
            <a:endParaRPr sz="1500">
              <a:solidFill>
                <a:schemeClr val="dk2"/>
              </a:solidFill>
              <a:latin typeface="Century Gothic"/>
              <a:ea typeface="Century Gothic"/>
              <a:cs typeface="Century Gothic"/>
              <a:sym typeface="Century Gothic"/>
            </a:endParaRPr>
          </a:p>
        </p:txBody>
      </p:sp>
      <p:sp>
        <p:nvSpPr>
          <p:cNvPr id="254" name="Google Shape;254;p23"/>
          <p:cNvSpPr txBox="1"/>
          <p:nvPr/>
        </p:nvSpPr>
        <p:spPr>
          <a:xfrm>
            <a:off x="1154973" y="5829150"/>
            <a:ext cx="1810800" cy="5169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100" b="1">
                <a:solidFill>
                  <a:schemeClr val="dk2"/>
                </a:solidFill>
                <a:latin typeface="Century Gothic"/>
                <a:ea typeface="Century Gothic"/>
                <a:cs typeface="Century Gothic"/>
                <a:sym typeface="Century Gothic"/>
              </a:rPr>
              <a:t>IMD Manufacturer</a:t>
            </a:r>
            <a:endParaRPr sz="900" b="1">
              <a:solidFill>
                <a:schemeClr val="dk2"/>
              </a:solidFill>
              <a:latin typeface="Century Gothic"/>
              <a:ea typeface="Century Gothic"/>
              <a:cs typeface="Century Gothic"/>
              <a:sym typeface="Century Gothic"/>
            </a:endParaRPr>
          </a:p>
        </p:txBody>
      </p:sp>
      <p:sp>
        <p:nvSpPr>
          <p:cNvPr id="255" name="Google Shape;255;p23"/>
          <p:cNvSpPr txBox="1"/>
          <p:nvPr/>
        </p:nvSpPr>
        <p:spPr>
          <a:xfrm>
            <a:off x="4837694" y="2063350"/>
            <a:ext cx="710700" cy="2640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100" b="1">
                <a:solidFill>
                  <a:schemeClr val="dk2"/>
                </a:solidFill>
                <a:latin typeface="Century Gothic"/>
                <a:ea typeface="Century Gothic"/>
                <a:cs typeface="Century Gothic"/>
                <a:sym typeface="Century Gothic"/>
              </a:rPr>
              <a:t>Surgeon</a:t>
            </a:r>
            <a:endParaRPr sz="900" b="1">
              <a:solidFill>
                <a:schemeClr val="dk2"/>
              </a:solidFill>
              <a:latin typeface="Century Gothic"/>
              <a:ea typeface="Century Gothic"/>
              <a:cs typeface="Century Gothic"/>
              <a:sym typeface="Century Gothic"/>
            </a:endParaRPr>
          </a:p>
        </p:txBody>
      </p:sp>
      <p:sp>
        <p:nvSpPr>
          <p:cNvPr id="256" name="Google Shape;256;p23"/>
          <p:cNvSpPr txBox="1"/>
          <p:nvPr/>
        </p:nvSpPr>
        <p:spPr>
          <a:xfrm>
            <a:off x="6553648" y="2063350"/>
            <a:ext cx="540000" cy="2640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100" b="1">
                <a:solidFill>
                  <a:schemeClr val="dk2"/>
                </a:solidFill>
                <a:latin typeface="Century Gothic"/>
                <a:ea typeface="Century Gothic"/>
                <a:cs typeface="Century Gothic"/>
                <a:sym typeface="Century Gothic"/>
              </a:rPr>
              <a:t>Patient</a:t>
            </a:r>
            <a:endParaRPr sz="900" b="1">
              <a:solidFill>
                <a:schemeClr val="dk2"/>
              </a:solidFill>
              <a:latin typeface="Century Gothic"/>
              <a:ea typeface="Century Gothic"/>
              <a:cs typeface="Century Gothic"/>
              <a:sym typeface="Century Gothic"/>
            </a:endParaRPr>
          </a:p>
        </p:txBody>
      </p:sp>
      <p:pic>
        <p:nvPicPr>
          <p:cNvPr id="257" name="Google Shape;257;p23" descr="Female Profile outline"/>
          <p:cNvPicPr preferRelativeResize="0"/>
          <p:nvPr/>
        </p:nvPicPr>
        <p:blipFill rotWithShape="1">
          <a:blip r:embed="rId10">
            <a:alphaModFix/>
          </a:blip>
          <a:srcRect/>
          <a:stretch/>
        </p:blipFill>
        <p:spPr>
          <a:xfrm>
            <a:off x="6607877" y="1693228"/>
            <a:ext cx="431541" cy="432000"/>
          </a:xfrm>
          <a:prstGeom prst="rect">
            <a:avLst/>
          </a:prstGeom>
          <a:noFill/>
          <a:ln>
            <a:noFill/>
          </a:ln>
        </p:spPr>
      </p:pic>
      <p:pic>
        <p:nvPicPr>
          <p:cNvPr id="258" name="Google Shape;258;p23" descr="Needle outline"/>
          <p:cNvPicPr preferRelativeResize="0"/>
          <p:nvPr/>
        </p:nvPicPr>
        <p:blipFill rotWithShape="1">
          <a:blip r:embed="rId11">
            <a:alphaModFix/>
          </a:blip>
          <a:srcRect/>
          <a:stretch/>
        </p:blipFill>
        <p:spPr>
          <a:xfrm>
            <a:off x="6627284" y="2919220"/>
            <a:ext cx="392727" cy="392727"/>
          </a:xfrm>
          <a:prstGeom prst="rect">
            <a:avLst/>
          </a:prstGeom>
          <a:noFill/>
          <a:ln>
            <a:noFill/>
          </a:ln>
        </p:spPr>
      </p:pic>
      <p:sp>
        <p:nvSpPr>
          <p:cNvPr id="259" name="Google Shape;259;p23"/>
          <p:cNvSpPr txBox="1"/>
          <p:nvPr/>
        </p:nvSpPr>
        <p:spPr>
          <a:xfrm>
            <a:off x="7531948" y="1918925"/>
            <a:ext cx="1675500" cy="6234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600" b="1">
                <a:solidFill>
                  <a:schemeClr val="dk2"/>
                </a:solidFill>
                <a:latin typeface="Playfair Display"/>
                <a:ea typeface="Playfair Display"/>
                <a:cs typeface="Playfair Display"/>
                <a:sym typeface="Playfair Display"/>
              </a:rPr>
              <a:t>7</a:t>
            </a:r>
            <a:br>
              <a:rPr lang="en-GB" sz="1600" b="1">
                <a:solidFill>
                  <a:schemeClr val="dk2"/>
                </a:solidFill>
                <a:latin typeface="Playfair Display"/>
                <a:ea typeface="Playfair Display"/>
                <a:cs typeface="Playfair Display"/>
                <a:sym typeface="Playfair Display"/>
              </a:rPr>
            </a:br>
            <a:r>
              <a:rPr lang="en-GB" sz="1000">
                <a:solidFill>
                  <a:schemeClr val="dk2"/>
                </a:solidFill>
                <a:latin typeface="Century Gothic"/>
                <a:ea typeface="Century Gothic"/>
                <a:cs typeface="Century Gothic"/>
                <a:sym typeface="Century Gothic"/>
              </a:rPr>
              <a:t>Patient reports on condition, IMD issues</a:t>
            </a:r>
            <a:endParaRPr>
              <a:solidFill>
                <a:schemeClr val="dk2"/>
              </a:solidFill>
              <a:latin typeface="Century Gothic"/>
              <a:ea typeface="Century Gothic"/>
              <a:cs typeface="Century Gothic"/>
              <a:sym typeface="Century Gothic"/>
            </a:endParaRPr>
          </a:p>
        </p:txBody>
      </p:sp>
      <p:pic>
        <p:nvPicPr>
          <p:cNvPr id="260" name="Google Shape;260;p23" descr="Stethoscope with solid fill"/>
          <p:cNvPicPr preferRelativeResize="0"/>
          <p:nvPr/>
        </p:nvPicPr>
        <p:blipFill rotWithShape="1">
          <a:blip r:embed="rId12">
            <a:alphaModFix/>
          </a:blip>
          <a:srcRect/>
          <a:stretch/>
        </p:blipFill>
        <p:spPr>
          <a:xfrm>
            <a:off x="4992628" y="2948149"/>
            <a:ext cx="400825" cy="400825"/>
          </a:xfrm>
          <a:prstGeom prst="rect">
            <a:avLst/>
          </a:prstGeom>
          <a:noFill/>
          <a:ln>
            <a:noFill/>
          </a:ln>
        </p:spPr>
      </p:pic>
      <p:sp>
        <p:nvSpPr>
          <p:cNvPr id="261" name="Google Shape;261;p23"/>
          <p:cNvSpPr txBox="1"/>
          <p:nvPr/>
        </p:nvSpPr>
        <p:spPr>
          <a:xfrm>
            <a:off x="7583248" y="2902300"/>
            <a:ext cx="1572900" cy="655200"/>
          </a:xfrm>
          <a:prstGeom prst="rect">
            <a:avLst/>
          </a:prstGeom>
          <a:noFill/>
          <a:ln>
            <a:noFill/>
          </a:ln>
        </p:spPr>
        <p:txBody>
          <a:bodyPr spcFirstLastPara="1" wrap="square" lIns="36000" tIns="36000" rIns="36000" bIns="36000" anchor="t" anchorCtr="0">
            <a:noAutofit/>
          </a:bodyPr>
          <a:lstStyle/>
          <a:p>
            <a:pPr marL="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Surgeon confirms issues, condition, if recall, saves to system</a:t>
            </a:r>
            <a:endParaRPr>
              <a:solidFill>
                <a:schemeClr val="dk2"/>
              </a:solidFill>
              <a:latin typeface="Century Gothic"/>
              <a:ea typeface="Century Gothic"/>
              <a:cs typeface="Century Gothic"/>
              <a:sym typeface="Century Gothic"/>
            </a:endParaRPr>
          </a:p>
        </p:txBody>
      </p:sp>
      <p:pic>
        <p:nvPicPr>
          <p:cNvPr id="262" name="Google Shape;262;p23" descr="Female Profile outline"/>
          <p:cNvPicPr preferRelativeResize="0"/>
          <p:nvPr/>
        </p:nvPicPr>
        <p:blipFill rotWithShape="1">
          <a:blip r:embed="rId13">
            <a:alphaModFix/>
          </a:blip>
          <a:srcRect/>
          <a:stretch/>
        </p:blipFill>
        <p:spPr>
          <a:xfrm>
            <a:off x="3815798" y="5873237"/>
            <a:ext cx="431990" cy="432000"/>
          </a:xfrm>
          <a:prstGeom prst="rect">
            <a:avLst/>
          </a:prstGeom>
          <a:noFill/>
          <a:ln>
            <a:noFill/>
          </a:ln>
        </p:spPr>
      </p:pic>
      <p:sp>
        <p:nvSpPr>
          <p:cNvPr id="263" name="Google Shape;263;p23"/>
          <p:cNvSpPr txBox="1"/>
          <p:nvPr/>
        </p:nvSpPr>
        <p:spPr>
          <a:xfrm>
            <a:off x="3753498" y="6251925"/>
            <a:ext cx="1082700" cy="2448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100" b="1">
                <a:solidFill>
                  <a:schemeClr val="dk2"/>
                </a:solidFill>
                <a:latin typeface="Century Gothic"/>
                <a:ea typeface="Century Gothic"/>
                <a:cs typeface="Century Gothic"/>
                <a:sym typeface="Century Gothic"/>
              </a:rPr>
              <a:t>Data Scientist</a:t>
            </a:r>
            <a:endParaRPr sz="900" b="1">
              <a:solidFill>
                <a:schemeClr val="dk2"/>
              </a:solidFill>
              <a:latin typeface="Century Gothic"/>
              <a:ea typeface="Century Gothic"/>
              <a:cs typeface="Century Gothic"/>
              <a:sym typeface="Century Gothic"/>
            </a:endParaRPr>
          </a:p>
        </p:txBody>
      </p:sp>
      <p:sp>
        <p:nvSpPr>
          <p:cNvPr id="264" name="Google Shape;264;p23"/>
          <p:cNvSpPr txBox="1"/>
          <p:nvPr/>
        </p:nvSpPr>
        <p:spPr>
          <a:xfrm>
            <a:off x="3461645" y="5055994"/>
            <a:ext cx="1666500" cy="8835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600" b="1">
                <a:solidFill>
                  <a:schemeClr val="dk2"/>
                </a:solidFill>
                <a:latin typeface="Playfair Display"/>
                <a:ea typeface="Playfair Display"/>
                <a:cs typeface="Playfair Display"/>
                <a:sym typeface="Playfair Display"/>
              </a:rPr>
              <a:t>10</a:t>
            </a:r>
            <a:endParaRPr sz="1600" b="1">
              <a:solidFill>
                <a:schemeClr val="dk2"/>
              </a:solidFill>
              <a:latin typeface="Playfair Display"/>
              <a:ea typeface="Playfair Display"/>
              <a:cs typeface="Playfair Display"/>
              <a:sym typeface="Playfair Display"/>
            </a:endParaRPr>
          </a:p>
          <a:p>
            <a:pPr marL="0" marR="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Data Scientist extracts data, analyses for failsafes/ increased safety</a:t>
            </a:r>
            <a:endParaRPr>
              <a:solidFill>
                <a:schemeClr val="dk2"/>
              </a:solidFill>
              <a:latin typeface="Century Gothic"/>
              <a:ea typeface="Century Gothic"/>
              <a:cs typeface="Century Gothic"/>
              <a:sym typeface="Century Gothic"/>
            </a:endParaRPr>
          </a:p>
        </p:txBody>
      </p:sp>
      <p:pic>
        <p:nvPicPr>
          <p:cNvPr id="265" name="Google Shape;265;p23" descr="Cloud Computing outline"/>
          <p:cNvPicPr preferRelativeResize="0"/>
          <p:nvPr/>
        </p:nvPicPr>
        <p:blipFill rotWithShape="1">
          <a:blip r:embed="rId14">
            <a:alphaModFix/>
          </a:blip>
          <a:srcRect/>
          <a:stretch/>
        </p:blipFill>
        <p:spPr>
          <a:xfrm>
            <a:off x="4341980" y="5873224"/>
            <a:ext cx="432000" cy="432000"/>
          </a:xfrm>
          <a:prstGeom prst="rect">
            <a:avLst/>
          </a:prstGeom>
          <a:noFill/>
          <a:ln>
            <a:noFill/>
          </a:ln>
        </p:spPr>
      </p:pic>
      <p:sp>
        <p:nvSpPr>
          <p:cNvPr id="243" name="Google Shape;243;p23"/>
          <p:cNvSpPr txBox="1"/>
          <p:nvPr/>
        </p:nvSpPr>
        <p:spPr>
          <a:xfrm>
            <a:off x="9301435" y="4319650"/>
            <a:ext cx="2153700" cy="3546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Patient: monitors device information via NHS app</a:t>
            </a:r>
            <a:endParaRPr>
              <a:solidFill>
                <a:schemeClr val="dk2"/>
              </a:solidFill>
              <a:latin typeface="Century Gothic"/>
              <a:ea typeface="Century Gothic"/>
              <a:cs typeface="Century Gothic"/>
              <a:sym typeface="Century Gothic"/>
            </a:endParaRPr>
          </a:p>
        </p:txBody>
      </p:sp>
      <p:sp>
        <p:nvSpPr>
          <p:cNvPr id="245" name="Google Shape;245;p23"/>
          <p:cNvSpPr txBox="1"/>
          <p:nvPr/>
        </p:nvSpPr>
        <p:spPr>
          <a:xfrm>
            <a:off x="9301435" y="5334900"/>
            <a:ext cx="2153700" cy="5244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Regulator, surgeon and</a:t>
            </a:r>
            <a:br>
              <a:rPr lang="en-GB" sz="1000">
                <a:solidFill>
                  <a:schemeClr val="dk2"/>
                </a:solidFill>
                <a:latin typeface="Century Gothic"/>
                <a:ea typeface="Century Gothic"/>
                <a:cs typeface="Century Gothic"/>
                <a:sym typeface="Century Gothic"/>
              </a:rPr>
            </a:br>
            <a:r>
              <a:rPr lang="en-GB" sz="1000">
                <a:solidFill>
                  <a:schemeClr val="dk2"/>
                </a:solidFill>
                <a:latin typeface="Century Gothic"/>
                <a:ea typeface="Century Gothic"/>
                <a:cs typeface="Century Gothic"/>
                <a:sym typeface="Century Gothic"/>
              </a:rPr>
              <a:t>patient receives emergency notifications </a:t>
            </a:r>
            <a:endParaRPr>
              <a:solidFill>
                <a:schemeClr val="dk2"/>
              </a:solidFill>
              <a:latin typeface="Century Gothic"/>
              <a:ea typeface="Century Gothic"/>
              <a:cs typeface="Century Gothic"/>
              <a:sym typeface="Century Gothic"/>
            </a:endParaRPr>
          </a:p>
        </p:txBody>
      </p:sp>
      <p:sp>
        <p:nvSpPr>
          <p:cNvPr id="239" name="Google Shape;239;p23"/>
          <p:cNvSpPr txBox="1"/>
          <p:nvPr/>
        </p:nvSpPr>
        <p:spPr>
          <a:xfrm>
            <a:off x="9301435" y="3668325"/>
            <a:ext cx="2153700" cy="3546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600" b="1">
                <a:solidFill>
                  <a:schemeClr val="dk2"/>
                </a:solidFill>
                <a:latin typeface="Playfair Display"/>
                <a:ea typeface="Playfair Display"/>
                <a:cs typeface="Playfair Display"/>
                <a:sym typeface="Playfair Display"/>
              </a:rPr>
              <a:t>8</a:t>
            </a:r>
            <a:endParaRPr sz="1600" b="1">
              <a:solidFill>
                <a:schemeClr val="dk2"/>
              </a:solidFill>
              <a:latin typeface="Playfair Display"/>
              <a:ea typeface="Playfair Display"/>
              <a:cs typeface="Playfair Display"/>
              <a:sym typeface="Playfair Display"/>
            </a:endParaRPr>
          </a:p>
          <a:p>
            <a:pPr marL="0" marR="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Regulator, provider: monitors </a:t>
            </a:r>
            <a:br>
              <a:rPr lang="en-GB" sz="1000">
                <a:solidFill>
                  <a:schemeClr val="dk2"/>
                </a:solidFill>
                <a:latin typeface="Century Gothic"/>
                <a:ea typeface="Century Gothic"/>
                <a:cs typeface="Century Gothic"/>
                <a:sym typeface="Century Gothic"/>
              </a:rPr>
            </a:br>
            <a:r>
              <a:rPr lang="en-GB" sz="1000">
                <a:solidFill>
                  <a:schemeClr val="dk2"/>
                </a:solidFill>
                <a:latin typeface="Century Gothic"/>
                <a:ea typeface="Century Gothic"/>
                <a:cs typeface="Century Gothic"/>
                <a:sym typeface="Century Gothic"/>
              </a:rPr>
              <a:t>IMD via dashboards</a:t>
            </a:r>
            <a:endParaRPr>
              <a:solidFill>
                <a:schemeClr val="dk2"/>
              </a:solidFill>
              <a:latin typeface="Century Gothic"/>
              <a:ea typeface="Century Gothic"/>
              <a:cs typeface="Century Gothic"/>
              <a:sym typeface="Century Gothic"/>
            </a:endParaRPr>
          </a:p>
        </p:txBody>
      </p:sp>
      <p:sp>
        <p:nvSpPr>
          <p:cNvPr id="241" name="Google Shape;241;p23"/>
          <p:cNvSpPr txBox="1"/>
          <p:nvPr/>
        </p:nvSpPr>
        <p:spPr>
          <a:xfrm>
            <a:off x="9301435" y="4742375"/>
            <a:ext cx="2153700" cy="5244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Health researchers use data </a:t>
            </a:r>
            <a:br>
              <a:rPr lang="en-GB" sz="1000">
                <a:solidFill>
                  <a:schemeClr val="dk2"/>
                </a:solidFill>
                <a:latin typeface="Century Gothic"/>
                <a:ea typeface="Century Gothic"/>
                <a:cs typeface="Century Gothic"/>
                <a:sym typeface="Century Gothic"/>
              </a:rPr>
            </a:br>
            <a:r>
              <a:rPr lang="en-GB" sz="1000">
                <a:solidFill>
                  <a:schemeClr val="dk2"/>
                </a:solidFill>
                <a:latin typeface="Century Gothic"/>
                <a:ea typeface="Century Gothic"/>
                <a:cs typeface="Century Gothic"/>
                <a:sym typeface="Century Gothic"/>
              </a:rPr>
              <a:t>(e.g. patient condition) to supplement research </a:t>
            </a:r>
            <a:endParaRPr>
              <a:solidFill>
                <a:schemeClr val="dk2"/>
              </a:solidFill>
              <a:latin typeface="Century Gothic"/>
              <a:ea typeface="Century Gothic"/>
              <a:cs typeface="Century Gothic"/>
              <a:sym typeface="Century Gothic"/>
            </a:endParaRPr>
          </a:p>
        </p:txBody>
      </p:sp>
      <p:pic>
        <p:nvPicPr>
          <p:cNvPr id="266" name="Google Shape;266;p23" descr="Female Profile outline"/>
          <p:cNvPicPr preferRelativeResize="0"/>
          <p:nvPr/>
        </p:nvPicPr>
        <p:blipFill rotWithShape="1">
          <a:blip r:embed="rId15">
            <a:alphaModFix/>
          </a:blip>
          <a:srcRect/>
          <a:stretch/>
        </p:blipFill>
        <p:spPr>
          <a:xfrm>
            <a:off x="6965275" y="5841592"/>
            <a:ext cx="431989" cy="432000"/>
          </a:xfrm>
          <a:prstGeom prst="rect">
            <a:avLst/>
          </a:prstGeom>
          <a:noFill/>
          <a:ln>
            <a:noFill/>
          </a:ln>
        </p:spPr>
      </p:pic>
      <p:sp>
        <p:nvSpPr>
          <p:cNvPr id="267" name="Google Shape;267;p23"/>
          <p:cNvSpPr txBox="1"/>
          <p:nvPr/>
        </p:nvSpPr>
        <p:spPr>
          <a:xfrm>
            <a:off x="6976825" y="6257175"/>
            <a:ext cx="840900" cy="2343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100" b="1">
                <a:solidFill>
                  <a:schemeClr val="dk2"/>
                </a:solidFill>
                <a:latin typeface="Century Gothic"/>
                <a:ea typeface="Century Gothic"/>
                <a:cs typeface="Century Gothic"/>
                <a:sym typeface="Century Gothic"/>
              </a:rPr>
              <a:t>Regulator</a:t>
            </a:r>
            <a:endParaRPr sz="900" b="1">
              <a:solidFill>
                <a:schemeClr val="dk2"/>
              </a:solidFill>
              <a:latin typeface="Century Gothic"/>
              <a:ea typeface="Century Gothic"/>
              <a:cs typeface="Century Gothic"/>
              <a:sym typeface="Century Gothic"/>
            </a:endParaRPr>
          </a:p>
        </p:txBody>
      </p:sp>
      <p:sp>
        <p:nvSpPr>
          <p:cNvPr id="268" name="Google Shape;268;p23"/>
          <p:cNvSpPr txBox="1"/>
          <p:nvPr/>
        </p:nvSpPr>
        <p:spPr>
          <a:xfrm>
            <a:off x="9696085" y="2651600"/>
            <a:ext cx="1364400" cy="3723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100" b="1">
                <a:solidFill>
                  <a:schemeClr val="dk2"/>
                </a:solidFill>
                <a:latin typeface="Century Gothic"/>
                <a:ea typeface="Century Gothic"/>
                <a:cs typeface="Century Gothic"/>
                <a:sym typeface="Century Gothic"/>
              </a:rPr>
              <a:t>Health researcher</a:t>
            </a:r>
            <a:endParaRPr sz="900" b="1">
              <a:solidFill>
                <a:schemeClr val="dk2"/>
              </a:solidFill>
              <a:latin typeface="Century Gothic"/>
              <a:ea typeface="Century Gothic"/>
              <a:cs typeface="Century Gothic"/>
              <a:sym typeface="Century Gothic"/>
            </a:endParaRPr>
          </a:p>
        </p:txBody>
      </p:sp>
      <p:pic>
        <p:nvPicPr>
          <p:cNvPr id="269" name="Google Shape;269;p23" descr="Male profile outline"/>
          <p:cNvPicPr preferRelativeResize="0"/>
          <p:nvPr/>
        </p:nvPicPr>
        <p:blipFill rotWithShape="1">
          <a:blip r:embed="rId16">
            <a:alphaModFix/>
          </a:blip>
          <a:srcRect/>
          <a:stretch/>
        </p:blipFill>
        <p:spPr>
          <a:xfrm>
            <a:off x="10162285" y="2275968"/>
            <a:ext cx="432000" cy="432000"/>
          </a:xfrm>
          <a:prstGeom prst="rect">
            <a:avLst/>
          </a:prstGeom>
          <a:noFill/>
          <a:ln>
            <a:noFill/>
          </a:ln>
        </p:spPr>
      </p:pic>
      <p:sp>
        <p:nvSpPr>
          <p:cNvPr id="247" name="Google Shape;247;p23"/>
          <p:cNvSpPr txBox="1"/>
          <p:nvPr/>
        </p:nvSpPr>
        <p:spPr>
          <a:xfrm>
            <a:off x="6320473" y="4799729"/>
            <a:ext cx="2153700" cy="5244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600" b="1">
                <a:solidFill>
                  <a:schemeClr val="dk2"/>
                </a:solidFill>
                <a:latin typeface="Playfair Display"/>
                <a:ea typeface="Playfair Display"/>
                <a:cs typeface="Playfair Display"/>
                <a:sym typeface="Playfair Display"/>
              </a:rPr>
              <a:t>9</a:t>
            </a:r>
            <a:br>
              <a:rPr lang="en-GB" sz="1600" b="1">
                <a:solidFill>
                  <a:schemeClr val="dk2"/>
                </a:solidFill>
                <a:latin typeface="Playfair Display"/>
                <a:ea typeface="Playfair Display"/>
                <a:cs typeface="Playfair Display"/>
                <a:sym typeface="Playfair Display"/>
              </a:rPr>
            </a:br>
            <a:r>
              <a:rPr lang="en-GB" sz="1000">
                <a:solidFill>
                  <a:schemeClr val="dk2"/>
                </a:solidFill>
                <a:latin typeface="Century Gothic"/>
                <a:ea typeface="Century Gothic"/>
                <a:cs typeface="Century Gothic"/>
                <a:sym typeface="Century Gothic"/>
              </a:rPr>
              <a:t>Regulator audits process </a:t>
            </a:r>
            <a:br>
              <a:rPr lang="en-GB" sz="1000">
                <a:solidFill>
                  <a:schemeClr val="dk2"/>
                </a:solidFill>
                <a:latin typeface="Century Gothic"/>
                <a:ea typeface="Century Gothic"/>
                <a:cs typeface="Century Gothic"/>
                <a:sym typeface="Century Gothic"/>
              </a:rPr>
            </a:br>
            <a:r>
              <a:rPr lang="en-GB" sz="1000">
                <a:solidFill>
                  <a:schemeClr val="dk2"/>
                </a:solidFill>
                <a:latin typeface="Century Gothic"/>
                <a:ea typeface="Century Gothic"/>
                <a:cs typeface="Century Gothic"/>
                <a:sym typeface="Century Gothic"/>
              </a:rPr>
              <a:t>against outcomes, assesses </a:t>
            </a:r>
            <a:br>
              <a:rPr lang="en-GB" sz="1000">
                <a:solidFill>
                  <a:schemeClr val="dk2"/>
                </a:solidFill>
                <a:latin typeface="Century Gothic"/>
                <a:ea typeface="Century Gothic"/>
                <a:cs typeface="Century Gothic"/>
                <a:sym typeface="Century Gothic"/>
              </a:rPr>
            </a:br>
            <a:r>
              <a:rPr lang="en-GB" sz="1000">
                <a:solidFill>
                  <a:schemeClr val="dk2"/>
                </a:solidFill>
                <a:latin typeface="Century Gothic"/>
                <a:ea typeface="Century Gothic"/>
                <a:cs typeface="Century Gothic"/>
                <a:sym typeface="Century Gothic"/>
              </a:rPr>
              <a:t>areas for improvement</a:t>
            </a:r>
            <a:endParaRPr>
              <a:solidFill>
                <a:schemeClr val="dk2"/>
              </a:solidFill>
              <a:latin typeface="Century Gothic"/>
              <a:ea typeface="Century Gothic"/>
              <a:cs typeface="Century Gothic"/>
              <a:sym typeface="Century Gothic"/>
            </a:endParaRPr>
          </a:p>
        </p:txBody>
      </p:sp>
      <p:pic>
        <p:nvPicPr>
          <p:cNvPr id="270" name="Google Shape;270;p23" descr="Repeat outline"/>
          <p:cNvPicPr preferRelativeResize="0"/>
          <p:nvPr/>
        </p:nvPicPr>
        <p:blipFill rotWithShape="1">
          <a:blip r:embed="rId17">
            <a:alphaModFix/>
          </a:blip>
          <a:srcRect/>
          <a:stretch/>
        </p:blipFill>
        <p:spPr>
          <a:xfrm>
            <a:off x="8242385" y="2667566"/>
            <a:ext cx="254627" cy="254627"/>
          </a:xfrm>
          <a:prstGeom prst="rect">
            <a:avLst/>
          </a:prstGeom>
          <a:noFill/>
          <a:ln>
            <a:noFill/>
          </a:ln>
        </p:spPr>
      </p:pic>
      <p:sp>
        <p:nvSpPr>
          <p:cNvPr id="271" name="Google Shape;271;p23"/>
          <p:cNvSpPr/>
          <p:nvPr/>
        </p:nvSpPr>
        <p:spPr>
          <a:xfrm>
            <a:off x="5361457" y="3723839"/>
            <a:ext cx="1080000" cy="720000"/>
          </a:xfrm>
          <a:prstGeom prst="rect">
            <a:avLst/>
          </a:prstGeom>
          <a:solidFill>
            <a:schemeClr val="dk2"/>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b="1">
                <a:solidFill>
                  <a:schemeClr val="lt2"/>
                </a:solidFill>
                <a:latin typeface="Century Gothic"/>
                <a:ea typeface="Century Gothic"/>
                <a:cs typeface="Century Gothic"/>
                <a:sym typeface="Century Gothic"/>
              </a:rPr>
              <a:t>IMD</a:t>
            </a:r>
            <a:br>
              <a:rPr lang="en-GB" b="1">
                <a:solidFill>
                  <a:schemeClr val="lt2"/>
                </a:solidFill>
                <a:latin typeface="Century Gothic"/>
                <a:ea typeface="Century Gothic"/>
                <a:cs typeface="Century Gothic"/>
                <a:sym typeface="Century Gothic"/>
              </a:rPr>
            </a:br>
            <a:r>
              <a:rPr lang="en-GB" b="1">
                <a:solidFill>
                  <a:schemeClr val="lt2"/>
                </a:solidFill>
                <a:latin typeface="Century Gothic"/>
                <a:ea typeface="Century Gothic"/>
                <a:cs typeface="Century Gothic"/>
                <a:sym typeface="Century Gothic"/>
              </a:rPr>
              <a:t>system</a:t>
            </a:r>
            <a:endParaRPr b="1">
              <a:solidFill>
                <a:schemeClr val="lt2"/>
              </a:solidFill>
              <a:latin typeface="Century Gothic"/>
              <a:ea typeface="Century Gothic"/>
              <a:cs typeface="Century Gothic"/>
              <a:sym typeface="Century Gothic"/>
            </a:endParaRPr>
          </a:p>
        </p:txBody>
      </p:sp>
      <p:cxnSp>
        <p:nvCxnSpPr>
          <p:cNvPr id="272" name="Google Shape;272;p23"/>
          <p:cNvCxnSpPr>
            <a:stCxn id="271" idx="3"/>
            <a:endCxn id="238" idx="1"/>
          </p:cNvCxnSpPr>
          <p:nvPr/>
        </p:nvCxnSpPr>
        <p:spPr>
          <a:xfrm>
            <a:off x="6441457" y="4083839"/>
            <a:ext cx="293400" cy="0"/>
          </a:xfrm>
          <a:prstGeom prst="straightConnector1">
            <a:avLst/>
          </a:prstGeom>
          <a:noFill/>
          <a:ln w="9525" cap="flat" cmpd="sng">
            <a:solidFill>
              <a:schemeClr val="dk2"/>
            </a:solidFill>
            <a:prstDash val="solid"/>
            <a:miter lim="800000"/>
            <a:headEnd type="none" w="sm" len="sm"/>
            <a:tailEnd type="triangle" w="med" len="med"/>
          </a:ln>
        </p:spPr>
      </p:cxnSp>
      <p:sp>
        <p:nvSpPr>
          <p:cNvPr id="238" name="Google Shape;238;p23"/>
          <p:cNvSpPr/>
          <p:nvPr/>
        </p:nvSpPr>
        <p:spPr>
          <a:xfrm>
            <a:off x="6734867" y="3813839"/>
            <a:ext cx="1080000" cy="540000"/>
          </a:xfrm>
          <a:prstGeom prst="rect">
            <a:avLst/>
          </a:prstGeom>
          <a:solidFill>
            <a:schemeClr val="accent6"/>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b="1">
                <a:solidFill>
                  <a:schemeClr val="dk2"/>
                </a:solidFill>
                <a:latin typeface="Century Gothic"/>
                <a:ea typeface="Century Gothic"/>
                <a:cs typeface="Century Gothic"/>
                <a:sym typeface="Century Gothic"/>
              </a:rPr>
              <a:t>Outputs</a:t>
            </a:r>
            <a:endParaRPr b="1">
              <a:solidFill>
                <a:schemeClr val="dk2"/>
              </a:solidFill>
              <a:latin typeface="Century Gothic"/>
              <a:ea typeface="Century Gothic"/>
              <a:cs typeface="Century Gothic"/>
              <a:sym typeface="Century Gothic"/>
            </a:endParaRPr>
          </a:p>
        </p:txBody>
      </p:sp>
      <p:cxnSp>
        <p:nvCxnSpPr>
          <p:cNvPr id="273" name="Google Shape;273;p23"/>
          <p:cNvCxnSpPr>
            <a:stCxn id="233" idx="3"/>
            <a:endCxn id="271" idx="1"/>
          </p:cNvCxnSpPr>
          <p:nvPr/>
        </p:nvCxnSpPr>
        <p:spPr>
          <a:xfrm>
            <a:off x="5068047" y="4083839"/>
            <a:ext cx="293400" cy="0"/>
          </a:xfrm>
          <a:prstGeom prst="straightConnector1">
            <a:avLst/>
          </a:prstGeom>
          <a:noFill/>
          <a:ln w="9525" cap="flat" cmpd="sng">
            <a:solidFill>
              <a:schemeClr val="dk2"/>
            </a:solidFill>
            <a:prstDash val="solid"/>
            <a:miter lim="800000"/>
            <a:headEnd type="none" w="sm" len="sm"/>
            <a:tailEnd type="triangle" w="med" len="med"/>
          </a:ln>
        </p:spPr>
      </p:cxnSp>
      <p:sp>
        <p:nvSpPr>
          <p:cNvPr id="274" name="Google Shape;274;p23"/>
          <p:cNvSpPr txBox="1"/>
          <p:nvPr/>
        </p:nvSpPr>
        <p:spPr>
          <a:xfrm>
            <a:off x="4433894" y="2254475"/>
            <a:ext cx="1518300" cy="611400"/>
          </a:xfrm>
          <a:prstGeom prst="rect">
            <a:avLst/>
          </a:prstGeom>
          <a:noFill/>
          <a:ln>
            <a:noFill/>
          </a:ln>
        </p:spPr>
        <p:txBody>
          <a:bodyPr spcFirstLastPara="1" wrap="square" lIns="36000" tIns="36000" rIns="36000" bIns="36000" anchor="t" anchorCtr="0">
            <a:noAutofit/>
          </a:bodyPr>
          <a:lstStyle/>
          <a:p>
            <a:pPr marL="0" lvl="0" indent="0" algn="ctr" rtl="0">
              <a:spcBef>
                <a:spcPts val="0"/>
              </a:spcBef>
              <a:spcAft>
                <a:spcPts val="0"/>
              </a:spcAft>
              <a:buNone/>
            </a:pPr>
            <a:r>
              <a:rPr lang="en-GB" sz="1600" b="1">
                <a:solidFill>
                  <a:schemeClr val="dk2"/>
                </a:solidFill>
                <a:latin typeface="Playfair Display"/>
                <a:ea typeface="Playfair Display"/>
                <a:cs typeface="Playfair Display"/>
                <a:sym typeface="Playfair Display"/>
              </a:rPr>
              <a:t>5</a:t>
            </a:r>
            <a:endParaRPr sz="1600" b="1">
              <a:solidFill>
                <a:schemeClr val="dk2"/>
              </a:solidFill>
              <a:latin typeface="Playfair Display"/>
              <a:ea typeface="Playfair Display"/>
              <a:cs typeface="Playfair Display"/>
              <a:sym typeface="Playfair Display"/>
            </a:endParaRPr>
          </a:p>
          <a:p>
            <a:pPr marL="0" marR="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Surgeon receives IMD, implants device </a:t>
            </a:r>
            <a:endParaRPr>
              <a:solidFill>
                <a:schemeClr val="dk2"/>
              </a:solidFill>
              <a:latin typeface="Century Gothic"/>
              <a:ea typeface="Century Gothic"/>
              <a:cs typeface="Century Gothic"/>
              <a:sym typeface="Century Gothic"/>
            </a:endParaRPr>
          </a:p>
        </p:txBody>
      </p:sp>
      <p:sp>
        <p:nvSpPr>
          <p:cNvPr id="275" name="Google Shape;275;p23"/>
          <p:cNvSpPr txBox="1"/>
          <p:nvPr/>
        </p:nvSpPr>
        <p:spPr>
          <a:xfrm>
            <a:off x="3071396" y="2269568"/>
            <a:ext cx="1244400" cy="6114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600" b="1">
                <a:solidFill>
                  <a:schemeClr val="dk2"/>
                </a:solidFill>
                <a:latin typeface="Playfair Display"/>
                <a:ea typeface="Playfair Display"/>
                <a:cs typeface="Playfair Display"/>
                <a:sym typeface="Playfair Display"/>
              </a:rPr>
              <a:t>4</a:t>
            </a:r>
            <a:endParaRPr sz="1600" b="1">
              <a:solidFill>
                <a:schemeClr val="dk2"/>
              </a:solidFill>
              <a:latin typeface="Playfair Display"/>
              <a:ea typeface="Playfair Display"/>
              <a:cs typeface="Playfair Display"/>
              <a:sym typeface="Playfair Display"/>
            </a:endParaRPr>
          </a:p>
          <a:p>
            <a:pPr marL="0" marR="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Nurse scans surgeon, patient ID </a:t>
            </a:r>
            <a:endParaRPr>
              <a:solidFill>
                <a:schemeClr val="dk2"/>
              </a:solidFill>
              <a:latin typeface="Century Gothic"/>
              <a:ea typeface="Century Gothic"/>
              <a:cs typeface="Century Gothic"/>
              <a:sym typeface="Century Gothic"/>
            </a:endParaRPr>
          </a:p>
        </p:txBody>
      </p:sp>
      <p:sp>
        <p:nvSpPr>
          <p:cNvPr id="276" name="Google Shape;276;p23"/>
          <p:cNvSpPr txBox="1"/>
          <p:nvPr/>
        </p:nvSpPr>
        <p:spPr>
          <a:xfrm>
            <a:off x="6175198" y="2254475"/>
            <a:ext cx="1296900" cy="6114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1600" b="1">
                <a:solidFill>
                  <a:schemeClr val="dk2"/>
                </a:solidFill>
                <a:latin typeface="Playfair Display"/>
                <a:ea typeface="Playfair Display"/>
                <a:cs typeface="Playfair Display"/>
                <a:sym typeface="Playfair Display"/>
              </a:rPr>
              <a:t>6</a:t>
            </a:r>
            <a:endParaRPr sz="1600" b="1">
              <a:solidFill>
                <a:schemeClr val="dk2"/>
              </a:solidFill>
              <a:latin typeface="Playfair Display"/>
              <a:ea typeface="Playfair Display"/>
              <a:cs typeface="Playfair Display"/>
              <a:sym typeface="Playfair Display"/>
            </a:endParaRPr>
          </a:p>
          <a:p>
            <a:pPr marL="0" marR="0" lvl="0" indent="0" algn="ctr" rtl="0">
              <a:spcBef>
                <a:spcPts val="0"/>
              </a:spcBef>
              <a:spcAft>
                <a:spcPts val="0"/>
              </a:spcAft>
              <a:buNone/>
            </a:pPr>
            <a:r>
              <a:rPr lang="en-GB" sz="1000">
                <a:solidFill>
                  <a:schemeClr val="dk2"/>
                </a:solidFill>
                <a:latin typeface="Century Gothic"/>
                <a:ea typeface="Century Gothic"/>
                <a:cs typeface="Century Gothic"/>
                <a:sym typeface="Century Gothic"/>
              </a:rPr>
              <a:t>Patient undergoes IMD implantation</a:t>
            </a:r>
            <a:endParaRPr>
              <a:solidFill>
                <a:schemeClr val="dk2"/>
              </a:solidFill>
              <a:latin typeface="Century Gothic"/>
              <a:ea typeface="Century Gothic"/>
              <a:cs typeface="Century Gothic"/>
              <a:sym typeface="Century Gothic"/>
            </a:endParaRPr>
          </a:p>
        </p:txBody>
      </p:sp>
      <p:pic>
        <p:nvPicPr>
          <p:cNvPr id="277" name="Google Shape;277;p23" descr="Employee badge outline"/>
          <p:cNvPicPr preferRelativeResize="0"/>
          <p:nvPr/>
        </p:nvPicPr>
        <p:blipFill rotWithShape="1">
          <a:blip r:embed="rId18">
            <a:alphaModFix/>
          </a:blip>
          <a:srcRect/>
          <a:stretch/>
        </p:blipFill>
        <p:spPr>
          <a:xfrm>
            <a:off x="3477593" y="2899577"/>
            <a:ext cx="432000" cy="432000"/>
          </a:xfrm>
          <a:prstGeom prst="rect">
            <a:avLst/>
          </a:prstGeom>
          <a:noFill/>
          <a:ln>
            <a:noFill/>
          </a:ln>
        </p:spPr>
      </p:pic>
      <p:cxnSp>
        <p:nvCxnSpPr>
          <p:cNvPr id="278" name="Google Shape;278;p23"/>
          <p:cNvCxnSpPr>
            <a:stCxn id="249" idx="3"/>
            <a:endCxn id="233" idx="1"/>
          </p:cNvCxnSpPr>
          <p:nvPr/>
        </p:nvCxnSpPr>
        <p:spPr>
          <a:xfrm>
            <a:off x="3148960" y="4045544"/>
            <a:ext cx="839100" cy="38400"/>
          </a:xfrm>
          <a:prstGeom prst="straightConnector1">
            <a:avLst/>
          </a:prstGeom>
          <a:noFill/>
          <a:ln w="9525" cap="flat" cmpd="sng">
            <a:solidFill>
              <a:schemeClr val="dk2"/>
            </a:solidFill>
            <a:prstDash val="solid"/>
            <a:miter lim="800000"/>
            <a:headEnd type="none" w="sm" len="sm"/>
            <a:tailEnd type="triangle" w="med" len="med"/>
          </a:ln>
        </p:spPr>
      </p:cxnSp>
      <p:cxnSp>
        <p:nvCxnSpPr>
          <p:cNvPr id="279" name="Google Shape;279;p23"/>
          <p:cNvCxnSpPr>
            <a:stCxn id="252" idx="3"/>
            <a:endCxn id="233" idx="1"/>
          </p:cNvCxnSpPr>
          <p:nvPr/>
        </p:nvCxnSpPr>
        <p:spPr>
          <a:xfrm>
            <a:off x="3107471" y="3350176"/>
            <a:ext cx="880500" cy="733800"/>
          </a:xfrm>
          <a:prstGeom prst="straightConnector1">
            <a:avLst/>
          </a:prstGeom>
          <a:noFill/>
          <a:ln w="9525" cap="flat" cmpd="sng">
            <a:solidFill>
              <a:schemeClr val="dk2"/>
            </a:solidFill>
            <a:prstDash val="solid"/>
            <a:miter lim="800000"/>
            <a:headEnd type="none" w="sm" len="sm"/>
            <a:tailEnd type="triangle" w="med" len="med"/>
          </a:ln>
        </p:spPr>
      </p:cxnSp>
      <p:cxnSp>
        <p:nvCxnSpPr>
          <p:cNvPr id="280" name="Google Shape;280;p23"/>
          <p:cNvCxnSpPr>
            <a:stCxn id="277" idx="2"/>
            <a:endCxn id="233" idx="0"/>
          </p:cNvCxnSpPr>
          <p:nvPr/>
        </p:nvCxnSpPr>
        <p:spPr>
          <a:xfrm>
            <a:off x="3693593" y="3331577"/>
            <a:ext cx="834600" cy="482400"/>
          </a:xfrm>
          <a:prstGeom prst="straightConnector1">
            <a:avLst/>
          </a:prstGeom>
          <a:noFill/>
          <a:ln w="9525" cap="flat" cmpd="sng">
            <a:solidFill>
              <a:schemeClr val="dk2"/>
            </a:solidFill>
            <a:prstDash val="solid"/>
            <a:miter lim="800000"/>
            <a:headEnd type="none" w="sm" len="sm"/>
            <a:tailEnd type="triangle" w="med" len="med"/>
          </a:ln>
        </p:spPr>
      </p:cxnSp>
      <p:cxnSp>
        <p:nvCxnSpPr>
          <p:cNvPr id="281" name="Google Shape;281;p23"/>
          <p:cNvCxnSpPr>
            <a:endCxn id="233" idx="0"/>
          </p:cNvCxnSpPr>
          <p:nvPr/>
        </p:nvCxnSpPr>
        <p:spPr>
          <a:xfrm flipH="1">
            <a:off x="4528047" y="3055739"/>
            <a:ext cx="2005500" cy="758100"/>
          </a:xfrm>
          <a:prstGeom prst="straightConnector1">
            <a:avLst/>
          </a:prstGeom>
          <a:noFill/>
          <a:ln w="9525" cap="flat" cmpd="sng">
            <a:solidFill>
              <a:schemeClr val="dk2"/>
            </a:solidFill>
            <a:prstDash val="solid"/>
            <a:miter lim="800000"/>
            <a:headEnd type="none" w="sm" len="sm"/>
            <a:tailEnd type="triangle" w="med" len="med"/>
          </a:ln>
        </p:spPr>
      </p:cxnSp>
      <p:grpSp>
        <p:nvGrpSpPr>
          <p:cNvPr id="282" name="Google Shape;282;p23"/>
          <p:cNvGrpSpPr/>
          <p:nvPr/>
        </p:nvGrpSpPr>
        <p:grpSpPr>
          <a:xfrm>
            <a:off x="9933398" y="2850005"/>
            <a:ext cx="889774" cy="732803"/>
            <a:chOff x="9566598" y="3055980"/>
            <a:chExt cx="889774" cy="732803"/>
          </a:xfrm>
        </p:grpSpPr>
        <p:pic>
          <p:nvPicPr>
            <p:cNvPr id="283" name="Google Shape;283;p23" descr="Laptop outline"/>
            <p:cNvPicPr preferRelativeResize="0"/>
            <p:nvPr/>
          </p:nvPicPr>
          <p:blipFill rotWithShape="1">
            <a:blip r:embed="rId19">
              <a:alphaModFix/>
            </a:blip>
            <a:srcRect/>
            <a:stretch/>
          </p:blipFill>
          <p:spPr>
            <a:xfrm>
              <a:off x="9572744" y="3356247"/>
              <a:ext cx="432000" cy="432000"/>
            </a:xfrm>
            <a:prstGeom prst="rect">
              <a:avLst/>
            </a:prstGeom>
            <a:noFill/>
            <a:ln>
              <a:noFill/>
            </a:ln>
          </p:spPr>
        </p:pic>
        <p:pic>
          <p:nvPicPr>
            <p:cNvPr id="284" name="Google Shape;284;p23" descr="Laptop outline"/>
            <p:cNvPicPr preferRelativeResize="0"/>
            <p:nvPr/>
          </p:nvPicPr>
          <p:blipFill rotWithShape="1">
            <a:blip r:embed="rId20">
              <a:alphaModFix/>
            </a:blip>
            <a:srcRect/>
            <a:stretch/>
          </p:blipFill>
          <p:spPr>
            <a:xfrm>
              <a:off x="10024372" y="3356783"/>
              <a:ext cx="432000" cy="432000"/>
            </a:xfrm>
            <a:prstGeom prst="rect">
              <a:avLst/>
            </a:prstGeom>
            <a:noFill/>
            <a:ln>
              <a:noFill/>
            </a:ln>
          </p:spPr>
        </p:pic>
        <p:pic>
          <p:nvPicPr>
            <p:cNvPr id="285" name="Google Shape;285;p23" descr="Laptop outline"/>
            <p:cNvPicPr preferRelativeResize="0"/>
            <p:nvPr/>
          </p:nvPicPr>
          <p:blipFill rotWithShape="1">
            <a:blip r:embed="rId21">
              <a:alphaModFix/>
            </a:blip>
            <a:srcRect/>
            <a:stretch/>
          </p:blipFill>
          <p:spPr>
            <a:xfrm>
              <a:off x="9566598" y="3057978"/>
              <a:ext cx="432000" cy="432000"/>
            </a:xfrm>
            <a:prstGeom prst="rect">
              <a:avLst/>
            </a:prstGeom>
            <a:noFill/>
            <a:ln>
              <a:noFill/>
            </a:ln>
          </p:spPr>
        </p:pic>
        <p:pic>
          <p:nvPicPr>
            <p:cNvPr id="286" name="Google Shape;286;p23" descr="Laptop outline"/>
            <p:cNvPicPr preferRelativeResize="0"/>
            <p:nvPr/>
          </p:nvPicPr>
          <p:blipFill rotWithShape="1">
            <a:blip r:embed="rId22">
              <a:alphaModFix/>
            </a:blip>
            <a:srcRect/>
            <a:stretch/>
          </p:blipFill>
          <p:spPr>
            <a:xfrm>
              <a:off x="10024372" y="3055980"/>
              <a:ext cx="432000" cy="432000"/>
            </a:xfrm>
            <a:prstGeom prst="rect">
              <a:avLst/>
            </a:prstGeom>
            <a:noFill/>
            <a:ln>
              <a:noFill/>
            </a:ln>
          </p:spPr>
        </p:pic>
      </p:grpSp>
      <p:cxnSp>
        <p:nvCxnSpPr>
          <p:cNvPr id="287" name="Google Shape;287;p23"/>
          <p:cNvCxnSpPr>
            <a:stCxn id="264" idx="0"/>
            <a:endCxn id="271" idx="2"/>
          </p:cNvCxnSpPr>
          <p:nvPr/>
        </p:nvCxnSpPr>
        <p:spPr>
          <a:xfrm rot="10800000" flipH="1">
            <a:off x="4294895" y="4443694"/>
            <a:ext cx="1606500" cy="612300"/>
          </a:xfrm>
          <a:prstGeom prst="straightConnector1">
            <a:avLst/>
          </a:prstGeom>
          <a:noFill/>
          <a:ln w="9525" cap="flat" cmpd="sng">
            <a:solidFill>
              <a:schemeClr val="dk2"/>
            </a:solidFill>
            <a:prstDash val="solid"/>
            <a:miter lim="800000"/>
            <a:headEnd type="none" w="sm" len="sm"/>
            <a:tailEnd type="triangle" w="med" len="med"/>
          </a:ln>
        </p:spPr>
      </p:cxnSp>
      <p:pic>
        <p:nvPicPr>
          <p:cNvPr id="288" name="Google Shape;288;p23" descr="Workflow outline"/>
          <p:cNvPicPr preferRelativeResize="0"/>
          <p:nvPr/>
        </p:nvPicPr>
        <p:blipFill rotWithShape="1">
          <a:blip r:embed="rId23">
            <a:alphaModFix/>
          </a:blip>
          <a:srcRect/>
          <a:stretch/>
        </p:blipFill>
        <p:spPr>
          <a:xfrm>
            <a:off x="7397273" y="5827770"/>
            <a:ext cx="432000" cy="432000"/>
          </a:xfrm>
          <a:prstGeom prst="rect">
            <a:avLst/>
          </a:prstGeom>
          <a:noFill/>
          <a:ln>
            <a:noFill/>
          </a:ln>
        </p:spPr>
      </p:pic>
      <p:cxnSp>
        <p:nvCxnSpPr>
          <p:cNvPr id="289" name="Google Shape;289;p23"/>
          <p:cNvCxnSpPr>
            <a:stCxn id="238" idx="2"/>
            <a:endCxn id="264" idx="0"/>
          </p:cNvCxnSpPr>
          <p:nvPr/>
        </p:nvCxnSpPr>
        <p:spPr>
          <a:xfrm flipH="1">
            <a:off x="4294967" y="4353839"/>
            <a:ext cx="2979900" cy="702300"/>
          </a:xfrm>
          <a:prstGeom prst="straightConnector1">
            <a:avLst/>
          </a:prstGeom>
          <a:noFill/>
          <a:ln w="9525" cap="flat" cmpd="sng">
            <a:solidFill>
              <a:schemeClr val="dk2"/>
            </a:solidFill>
            <a:prstDash val="solid"/>
            <a:miter lim="800000"/>
            <a:headEnd type="none" w="sm" len="sm"/>
            <a:tailEnd type="triangle" w="med" len="med"/>
          </a:ln>
        </p:spPr>
      </p:cxnSp>
      <p:sp>
        <p:nvSpPr>
          <p:cNvPr id="290" name="Google Shape;290;p23"/>
          <p:cNvSpPr txBox="1"/>
          <p:nvPr/>
        </p:nvSpPr>
        <p:spPr>
          <a:xfrm>
            <a:off x="442925" y="1566250"/>
            <a:ext cx="30000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1200" b="1">
                <a:solidFill>
                  <a:schemeClr val="dk2"/>
                </a:solidFill>
                <a:latin typeface="Century Gothic"/>
                <a:ea typeface="Century Gothic"/>
                <a:cs typeface="Century Gothic"/>
                <a:sym typeface="Century Gothic"/>
              </a:rPr>
              <a:t>Approach to solution architecture: business model</a:t>
            </a:r>
            <a:endParaRPr sz="1200" b="1">
              <a:solidFill>
                <a:schemeClr val="dk2"/>
              </a:solidFill>
              <a:latin typeface="Century Gothic"/>
              <a:ea typeface="Century Gothic"/>
              <a:cs typeface="Century Gothic"/>
              <a:sym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91"/>
        <p:cNvGrpSpPr/>
        <p:nvPr/>
      </p:nvGrpSpPr>
      <p:grpSpPr>
        <a:xfrm>
          <a:off x="0" y="0"/>
          <a:ext cx="0" cy="0"/>
          <a:chOff x="0" y="0"/>
          <a:chExt cx="0" cy="0"/>
        </a:xfrm>
      </p:grpSpPr>
      <p:sp>
        <p:nvSpPr>
          <p:cNvPr id="292" name="Google Shape;292;p24"/>
          <p:cNvSpPr txBox="1">
            <a:spLocks noGrp="1"/>
          </p:cNvSpPr>
          <p:nvPr>
            <p:ph type="title"/>
          </p:nvPr>
        </p:nvSpPr>
        <p:spPr>
          <a:xfrm>
            <a:off x="442923" y="512775"/>
            <a:ext cx="4379700" cy="591000"/>
          </a:xfrm>
          <a:prstGeom prst="rect">
            <a:avLst/>
          </a:prstGeom>
          <a:noFill/>
          <a:ln>
            <a:noFill/>
          </a:ln>
        </p:spPr>
        <p:txBody>
          <a:bodyPr spcFirstLastPara="1" wrap="square" lIns="0" tIns="0" rIns="0" bIns="0" anchor="t" anchorCtr="0">
            <a:noAutofit/>
          </a:bodyPr>
          <a:lstStyle>
            <a:lvl1pPr lvl="0" algn="l" rtl="0">
              <a:lnSpc>
                <a:spcPct val="90000"/>
              </a:lnSpc>
              <a:spcBef>
                <a:spcPts val="1000"/>
              </a:spcBef>
              <a:spcAft>
                <a:spcPts val="0"/>
              </a:spcAft>
              <a:buClr>
                <a:schemeClr val="lt2"/>
              </a:buClr>
              <a:buSzPts val="3600"/>
              <a:buFont typeface="Play"/>
              <a:buNone/>
              <a:defRPr sz="3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24"/>
          <p:cNvSpPr txBox="1">
            <a:spLocks noGrp="1"/>
          </p:cNvSpPr>
          <p:nvPr>
            <p:ph type="body" idx="1"/>
          </p:nvPr>
        </p:nvSpPr>
        <p:spPr>
          <a:xfrm>
            <a:off x="442913" y="1874838"/>
            <a:ext cx="5221200" cy="424800"/>
          </a:xfrm>
          <a:prstGeom prst="rect">
            <a:avLst/>
          </a:prstGeom>
          <a:noFill/>
          <a:ln>
            <a:noFill/>
          </a:ln>
        </p:spPr>
        <p:txBody>
          <a:bodyPr spcFirstLastPara="1" wrap="square" lIns="91425" tIns="45700" rIns="91425" bIns="45700" anchor="t" anchorCtr="0">
            <a:noAutofit/>
          </a:bodyPr>
          <a:lstStyle>
            <a:lvl1pPr marL="457200" lvl="0" indent="-381000" algn="l" rtl="0">
              <a:lnSpc>
                <a:spcPct val="90000"/>
              </a:lnSpc>
              <a:spcBef>
                <a:spcPts val="1000"/>
              </a:spcBef>
              <a:spcAft>
                <a:spcPts val="0"/>
              </a:spcAft>
              <a:buClr>
                <a:schemeClr val="lt2"/>
              </a:buClr>
              <a:buSzPts val="2400"/>
              <a:buFont typeface="Arial"/>
              <a:buChar char="–"/>
              <a:defRPr sz="2400">
                <a:solidFill>
                  <a:schemeClr val="lt2"/>
                </a:solidFill>
              </a:defRPr>
            </a:lvl1pPr>
            <a:lvl2pPr marL="914400" lvl="1" indent="-228600" algn="l" rtl="0">
              <a:lnSpc>
                <a:spcPct val="90000"/>
              </a:lnSpc>
              <a:spcBef>
                <a:spcPts val="500"/>
              </a:spcBef>
              <a:spcAft>
                <a:spcPts val="0"/>
              </a:spcAft>
              <a:buClr>
                <a:srgbClr val="8F9294"/>
              </a:buClr>
              <a:buSzPts val="2000"/>
              <a:buNone/>
              <a:defRPr sz="2000">
                <a:solidFill>
                  <a:srgbClr val="8F9294"/>
                </a:solidFill>
              </a:defRPr>
            </a:lvl2pPr>
            <a:lvl3pPr marL="1371600" lvl="2" indent="-228600" algn="l" rtl="0">
              <a:lnSpc>
                <a:spcPct val="90000"/>
              </a:lnSpc>
              <a:spcBef>
                <a:spcPts val="500"/>
              </a:spcBef>
              <a:spcAft>
                <a:spcPts val="0"/>
              </a:spcAft>
              <a:buClr>
                <a:srgbClr val="8F9294"/>
              </a:buClr>
              <a:buSzPts val="1800"/>
              <a:buNone/>
              <a:defRPr sz="1800">
                <a:solidFill>
                  <a:srgbClr val="8F9294"/>
                </a:solidFill>
              </a:defRPr>
            </a:lvl3pPr>
            <a:lvl4pPr marL="1828800" lvl="3" indent="-228600" algn="l" rtl="0">
              <a:lnSpc>
                <a:spcPct val="90000"/>
              </a:lnSpc>
              <a:spcBef>
                <a:spcPts val="500"/>
              </a:spcBef>
              <a:spcAft>
                <a:spcPts val="0"/>
              </a:spcAft>
              <a:buClr>
                <a:srgbClr val="8F9294"/>
              </a:buClr>
              <a:buSzPts val="1600"/>
              <a:buNone/>
              <a:defRPr sz="1600">
                <a:solidFill>
                  <a:srgbClr val="8F9294"/>
                </a:solidFill>
              </a:defRPr>
            </a:lvl4pPr>
            <a:lvl5pPr marL="2286000" lvl="4" indent="-228600" algn="l" rtl="0">
              <a:lnSpc>
                <a:spcPct val="90000"/>
              </a:lnSpc>
              <a:spcBef>
                <a:spcPts val="500"/>
              </a:spcBef>
              <a:spcAft>
                <a:spcPts val="0"/>
              </a:spcAft>
              <a:buClr>
                <a:srgbClr val="8F9294"/>
              </a:buClr>
              <a:buSzPts val="1600"/>
              <a:buNone/>
              <a:defRPr sz="1600">
                <a:solidFill>
                  <a:srgbClr val="8F9294"/>
                </a:solidFill>
              </a:defRPr>
            </a:lvl5pPr>
            <a:lvl6pPr marL="2743200" lvl="5" indent="-228600" algn="l" rtl="0">
              <a:lnSpc>
                <a:spcPct val="90000"/>
              </a:lnSpc>
              <a:spcBef>
                <a:spcPts val="500"/>
              </a:spcBef>
              <a:spcAft>
                <a:spcPts val="0"/>
              </a:spcAft>
              <a:buClr>
                <a:srgbClr val="8F9294"/>
              </a:buClr>
              <a:buSzPts val="1600"/>
              <a:buNone/>
              <a:defRPr sz="1600">
                <a:solidFill>
                  <a:srgbClr val="8F9294"/>
                </a:solidFill>
              </a:defRPr>
            </a:lvl6pPr>
            <a:lvl7pPr marL="3200400" lvl="6" indent="-228600" algn="l" rtl="0">
              <a:lnSpc>
                <a:spcPct val="90000"/>
              </a:lnSpc>
              <a:spcBef>
                <a:spcPts val="500"/>
              </a:spcBef>
              <a:spcAft>
                <a:spcPts val="0"/>
              </a:spcAft>
              <a:buClr>
                <a:srgbClr val="8F9294"/>
              </a:buClr>
              <a:buSzPts val="1600"/>
              <a:buNone/>
              <a:defRPr sz="1600">
                <a:solidFill>
                  <a:srgbClr val="8F9294"/>
                </a:solidFill>
              </a:defRPr>
            </a:lvl7pPr>
            <a:lvl8pPr marL="3657600" lvl="7" indent="-228600" algn="l" rtl="0">
              <a:lnSpc>
                <a:spcPct val="90000"/>
              </a:lnSpc>
              <a:spcBef>
                <a:spcPts val="500"/>
              </a:spcBef>
              <a:spcAft>
                <a:spcPts val="0"/>
              </a:spcAft>
              <a:buClr>
                <a:srgbClr val="8F9294"/>
              </a:buClr>
              <a:buSzPts val="1600"/>
              <a:buNone/>
              <a:defRPr sz="1600">
                <a:solidFill>
                  <a:srgbClr val="8F9294"/>
                </a:solidFill>
              </a:defRPr>
            </a:lvl8pPr>
            <a:lvl9pPr marL="4114800" lvl="8" indent="-228600" algn="l" rtl="0">
              <a:lnSpc>
                <a:spcPct val="90000"/>
              </a:lnSpc>
              <a:spcBef>
                <a:spcPts val="500"/>
              </a:spcBef>
              <a:spcAft>
                <a:spcPts val="0"/>
              </a:spcAft>
              <a:buClr>
                <a:srgbClr val="8F9294"/>
              </a:buClr>
              <a:buSzPts val="1600"/>
              <a:buNone/>
              <a:defRPr sz="1600">
                <a:solidFill>
                  <a:srgbClr val="8F9294"/>
                </a:solidFill>
              </a:defRPr>
            </a:lvl9pPr>
          </a:lstStyle>
          <a:p>
            <a:endParaRPr/>
          </a:p>
        </p:txBody>
      </p:sp>
      <p:sp>
        <p:nvSpPr>
          <p:cNvPr id="294" name="Google Shape;294;p24"/>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95" name="Google Shape;295;p24"/>
          <p:cNvSpPr/>
          <p:nvPr/>
        </p:nvSpPr>
        <p:spPr>
          <a:xfrm>
            <a:off x="7812368" y="2826389"/>
            <a:ext cx="4379632" cy="3194998"/>
          </a:xfrm>
          <a:custGeom>
            <a:avLst/>
            <a:gdLst/>
            <a:ahLst/>
            <a:cxnLst/>
            <a:rect l="l" t="t" r="r" b="b"/>
            <a:pathLst>
              <a:path w="4379632" h="3194998" extrusionOk="0">
                <a:moveTo>
                  <a:pt x="962631" y="2940"/>
                </a:moveTo>
                <a:cubicBezTo>
                  <a:pt x="1111715" y="15050"/>
                  <a:pt x="1258263" y="64567"/>
                  <a:pt x="1387015" y="151344"/>
                </a:cubicBezTo>
                <a:lnTo>
                  <a:pt x="1525569" y="266731"/>
                </a:lnTo>
                <a:lnTo>
                  <a:pt x="1525569" y="266732"/>
                </a:lnTo>
                <a:lnTo>
                  <a:pt x="4379632" y="3175526"/>
                </a:lnTo>
                <a:lnTo>
                  <a:pt x="4379632" y="3194998"/>
                </a:lnTo>
                <a:lnTo>
                  <a:pt x="1894018" y="3194998"/>
                </a:lnTo>
                <a:lnTo>
                  <a:pt x="349346" y="1620086"/>
                </a:lnTo>
                <a:lnTo>
                  <a:pt x="254776" y="1513613"/>
                </a:lnTo>
                <a:lnTo>
                  <a:pt x="142041" y="1372893"/>
                </a:lnTo>
                <a:cubicBezTo>
                  <a:pt x="-82802" y="1025220"/>
                  <a:pt x="-40323" y="556054"/>
                  <a:pt x="266732" y="254776"/>
                </a:cubicBezTo>
                <a:cubicBezTo>
                  <a:pt x="458641" y="66478"/>
                  <a:pt x="714158" y="-17244"/>
                  <a:pt x="962631" y="2940"/>
                </a:cubicBezTo>
                <a:close/>
              </a:path>
            </a:pathLst>
          </a:custGeom>
          <a:solidFill>
            <a:srgbClr val="FDDE7A"/>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296" name="Google Shape;296;p24"/>
          <p:cNvSpPr/>
          <p:nvPr/>
        </p:nvSpPr>
        <p:spPr>
          <a:xfrm>
            <a:off x="10030318" y="0"/>
            <a:ext cx="2161683" cy="2280600"/>
          </a:xfrm>
          <a:custGeom>
            <a:avLst/>
            <a:gdLst/>
            <a:ahLst/>
            <a:cxnLst/>
            <a:rect l="l" t="t" r="r" b="b"/>
            <a:pathLst>
              <a:path w="2161683" h="2280600" extrusionOk="0">
                <a:moveTo>
                  <a:pt x="1390124" y="0"/>
                </a:moveTo>
                <a:lnTo>
                  <a:pt x="2161683" y="0"/>
                </a:lnTo>
                <a:lnTo>
                  <a:pt x="2161683" y="1016861"/>
                </a:lnTo>
                <a:lnTo>
                  <a:pt x="1149576" y="2028570"/>
                </a:lnTo>
                <a:lnTo>
                  <a:pt x="1074902" y="2096177"/>
                </a:lnTo>
                <a:lnTo>
                  <a:pt x="976126" y="2176862"/>
                </a:lnTo>
                <a:cubicBezTo>
                  <a:pt x="731721" y="2338232"/>
                  <a:pt x="399586" y="2311338"/>
                  <a:pt x="184425" y="2096176"/>
                </a:cubicBezTo>
                <a:cubicBezTo>
                  <a:pt x="-30737" y="1881015"/>
                  <a:pt x="-57631" y="1548880"/>
                  <a:pt x="103739" y="1304476"/>
                </a:cubicBezTo>
                <a:lnTo>
                  <a:pt x="184424" y="1205699"/>
                </a:lnTo>
                <a:lnTo>
                  <a:pt x="184425" y="1205699"/>
                </a:lnTo>
                <a:close/>
              </a:path>
            </a:pathLst>
          </a:custGeom>
          <a:solidFill>
            <a:srgbClr val="FDDE7A"/>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 Yellow lines">
  <p:cSld name="Section Header - Yellow lines">
    <p:bg>
      <p:bgPr>
        <a:solidFill>
          <a:schemeClr val="lt2"/>
        </a:solidFill>
        <a:effectLst/>
      </p:bgPr>
    </p:bg>
    <p:spTree>
      <p:nvGrpSpPr>
        <p:cNvPr id="1" name="Shape 297"/>
        <p:cNvGrpSpPr/>
        <p:nvPr/>
      </p:nvGrpSpPr>
      <p:grpSpPr>
        <a:xfrm>
          <a:off x="0" y="0"/>
          <a:ext cx="0" cy="0"/>
          <a:chOff x="0" y="0"/>
          <a:chExt cx="0" cy="0"/>
        </a:xfrm>
      </p:grpSpPr>
      <p:sp>
        <p:nvSpPr>
          <p:cNvPr id="298" name="Google Shape;298;p25"/>
          <p:cNvSpPr txBox="1">
            <a:spLocks noGrp="1"/>
          </p:cNvSpPr>
          <p:nvPr>
            <p:ph type="title"/>
          </p:nvPr>
        </p:nvSpPr>
        <p:spPr>
          <a:xfrm>
            <a:off x="442924" y="512775"/>
            <a:ext cx="4792800" cy="1089600"/>
          </a:xfrm>
          <a:prstGeom prst="rect">
            <a:avLst/>
          </a:prstGeom>
          <a:noFill/>
          <a:ln>
            <a:noFill/>
          </a:ln>
        </p:spPr>
        <p:txBody>
          <a:bodyPr spcFirstLastPara="1" wrap="square" lIns="0" tIns="0" rIns="0" bIns="0" anchor="t" anchorCtr="0">
            <a:noAutofit/>
          </a:bodyPr>
          <a:lstStyle>
            <a:lvl1pPr lvl="0" algn="l" rtl="0">
              <a:lnSpc>
                <a:spcPct val="90000"/>
              </a:lnSpc>
              <a:spcBef>
                <a:spcPts val="1000"/>
              </a:spcBef>
              <a:spcAft>
                <a:spcPts val="0"/>
              </a:spcAft>
              <a:buClr>
                <a:schemeClr val="dk2"/>
              </a:buClr>
              <a:buSzPts val="3600"/>
              <a:buFont typeface="Play"/>
              <a:buNone/>
              <a:defRPr sz="36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9" name="Google Shape;299;p25"/>
          <p:cNvSpPr txBox="1">
            <a:spLocks noGrp="1"/>
          </p:cNvSpPr>
          <p:nvPr>
            <p:ph type="body" idx="1"/>
          </p:nvPr>
        </p:nvSpPr>
        <p:spPr>
          <a:xfrm>
            <a:off x="442913" y="1874838"/>
            <a:ext cx="5221200" cy="424800"/>
          </a:xfrm>
          <a:prstGeom prst="rect">
            <a:avLst/>
          </a:prstGeom>
          <a:noFill/>
          <a:ln>
            <a:noFill/>
          </a:ln>
        </p:spPr>
        <p:txBody>
          <a:bodyPr spcFirstLastPara="1" wrap="square" lIns="91425" tIns="45700" rIns="91425" bIns="45700" anchor="t" anchorCtr="0">
            <a:noAutofit/>
          </a:bodyPr>
          <a:lstStyle>
            <a:lvl1pPr marL="457200" lvl="0" indent="-381000" algn="l" rtl="0">
              <a:lnSpc>
                <a:spcPct val="90000"/>
              </a:lnSpc>
              <a:spcBef>
                <a:spcPts val="1000"/>
              </a:spcBef>
              <a:spcAft>
                <a:spcPts val="0"/>
              </a:spcAft>
              <a:buClr>
                <a:schemeClr val="dk2"/>
              </a:buClr>
              <a:buSzPts val="2400"/>
              <a:buFont typeface="Arial"/>
              <a:buChar char="–"/>
              <a:defRPr sz="2400">
                <a:solidFill>
                  <a:schemeClr val="dk2"/>
                </a:solidFill>
              </a:defRPr>
            </a:lvl1pPr>
            <a:lvl2pPr marL="914400" lvl="1" indent="-228600" algn="l" rtl="0">
              <a:lnSpc>
                <a:spcPct val="90000"/>
              </a:lnSpc>
              <a:spcBef>
                <a:spcPts val="500"/>
              </a:spcBef>
              <a:spcAft>
                <a:spcPts val="0"/>
              </a:spcAft>
              <a:buClr>
                <a:srgbClr val="8F9294"/>
              </a:buClr>
              <a:buSzPts val="2000"/>
              <a:buNone/>
              <a:defRPr sz="2000">
                <a:solidFill>
                  <a:srgbClr val="8F9294"/>
                </a:solidFill>
              </a:defRPr>
            </a:lvl2pPr>
            <a:lvl3pPr marL="1371600" lvl="2" indent="-228600" algn="l" rtl="0">
              <a:lnSpc>
                <a:spcPct val="90000"/>
              </a:lnSpc>
              <a:spcBef>
                <a:spcPts val="500"/>
              </a:spcBef>
              <a:spcAft>
                <a:spcPts val="0"/>
              </a:spcAft>
              <a:buClr>
                <a:srgbClr val="8F9294"/>
              </a:buClr>
              <a:buSzPts val="1800"/>
              <a:buNone/>
              <a:defRPr sz="1800">
                <a:solidFill>
                  <a:srgbClr val="8F9294"/>
                </a:solidFill>
              </a:defRPr>
            </a:lvl3pPr>
            <a:lvl4pPr marL="1828800" lvl="3" indent="-228600" algn="l" rtl="0">
              <a:lnSpc>
                <a:spcPct val="90000"/>
              </a:lnSpc>
              <a:spcBef>
                <a:spcPts val="500"/>
              </a:spcBef>
              <a:spcAft>
                <a:spcPts val="0"/>
              </a:spcAft>
              <a:buClr>
                <a:srgbClr val="8F9294"/>
              </a:buClr>
              <a:buSzPts val="1600"/>
              <a:buNone/>
              <a:defRPr sz="1600">
                <a:solidFill>
                  <a:srgbClr val="8F9294"/>
                </a:solidFill>
              </a:defRPr>
            </a:lvl4pPr>
            <a:lvl5pPr marL="2286000" lvl="4" indent="-228600" algn="l" rtl="0">
              <a:lnSpc>
                <a:spcPct val="90000"/>
              </a:lnSpc>
              <a:spcBef>
                <a:spcPts val="500"/>
              </a:spcBef>
              <a:spcAft>
                <a:spcPts val="0"/>
              </a:spcAft>
              <a:buClr>
                <a:srgbClr val="8F9294"/>
              </a:buClr>
              <a:buSzPts val="1600"/>
              <a:buNone/>
              <a:defRPr sz="1600">
                <a:solidFill>
                  <a:srgbClr val="8F9294"/>
                </a:solidFill>
              </a:defRPr>
            </a:lvl5pPr>
            <a:lvl6pPr marL="2743200" lvl="5" indent="-228600" algn="l" rtl="0">
              <a:lnSpc>
                <a:spcPct val="90000"/>
              </a:lnSpc>
              <a:spcBef>
                <a:spcPts val="500"/>
              </a:spcBef>
              <a:spcAft>
                <a:spcPts val="0"/>
              </a:spcAft>
              <a:buClr>
                <a:srgbClr val="8F9294"/>
              </a:buClr>
              <a:buSzPts val="1600"/>
              <a:buNone/>
              <a:defRPr sz="1600">
                <a:solidFill>
                  <a:srgbClr val="8F9294"/>
                </a:solidFill>
              </a:defRPr>
            </a:lvl6pPr>
            <a:lvl7pPr marL="3200400" lvl="6" indent="-228600" algn="l" rtl="0">
              <a:lnSpc>
                <a:spcPct val="90000"/>
              </a:lnSpc>
              <a:spcBef>
                <a:spcPts val="500"/>
              </a:spcBef>
              <a:spcAft>
                <a:spcPts val="0"/>
              </a:spcAft>
              <a:buClr>
                <a:srgbClr val="8F9294"/>
              </a:buClr>
              <a:buSzPts val="1600"/>
              <a:buNone/>
              <a:defRPr sz="1600">
                <a:solidFill>
                  <a:srgbClr val="8F9294"/>
                </a:solidFill>
              </a:defRPr>
            </a:lvl7pPr>
            <a:lvl8pPr marL="3657600" lvl="7" indent="-228600" algn="l" rtl="0">
              <a:lnSpc>
                <a:spcPct val="90000"/>
              </a:lnSpc>
              <a:spcBef>
                <a:spcPts val="500"/>
              </a:spcBef>
              <a:spcAft>
                <a:spcPts val="0"/>
              </a:spcAft>
              <a:buClr>
                <a:srgbClr val="8F9294"/>
              </a:buClr>
              <a:buSzPts val="1600"/>
              <a:buNone/>
              <a:defRPr sz="1600">
                <a:solidFill>
                  <a:srgbClr val="8F9294"/>
                </a:solidFill>
              </a:defRPr>
            </a:lvl8pPr>
            <a:lvl9pPr marL="4114800" lvl="8" indent="-228600" algn="l" rtl="0">
              <a:lnSpc>
                <a:spcPct val="90000"/>
              </a:lnSpc>
              <a:spcBef>
                <a:spcPts val="500"/>
              </a:spcBef>
              <a:spcAft>
                <a:spcPts val="0"/>
              </a:spcAft>
              <a:buClr>
                <a:srgbClr val="8F9294"/>
              </a:buClr>
              <a:buSzPts val="1600"/>
              <a:buNone/>
              <a:defRPr sz="1600">
                <a:solidFill>
                  <a:srgbClr val="8F9294"/>
                </a:solidFill>
              </a:defRPr>
            </a:lvl9pPr>
          </a:lstStyle>
          <a:p>
            <a:endParaRPr/>
          </a:p>
        </p:txBody>
      </p:sp>
      <p:sp>
        <p:nvSpPr>
          <p:cNvPr id="300" name="Google Shape;300;p25"/>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01" name="Google Shape;301;p25"/>
          <p:cNvSpPr/>
          <p:nvPr/>
        </p:nvSpPr>
        <p:spPr>
          <a:xfrm>
            <a:off x="9957909" y="2833223"/>
            <a:ext cx="2235042" cy="1625424"/>
          </a:xfrm>
          <a:custGeom>
            <a:avLst/>
            <a:gdLst/>
            <a:ahLst/>
            <a:cxnLst/>
            <a:rect l="l" t="t" r="r" b="b"/>
            <a:pathLst>
              <a:path w="2235042" h="1625424" extrusionOk="0">
                <a:moveTo>
                  <a:pt x="2234090" y="847381"/>
                </a:moveTo>
                <a:lnTo>
                  <a:pt x="678623" y="1560144"/>
                </a:lnTo>
                <a:lnTo>
                  <a:pt x="614230" y="1585882"/>
                </a:lnTo>
                <a:lnTo>
                  <a:pt x="531149" y="1614284"/>
                </a:lnTo>
                <a:cubicBezTo>
                  <a:pt x="334749" y="1659862"/>
                  <a:pt x="126844" y="1562916"/>
                  <a:pt x="39544" y="1372500"/>
                </a:cubicBezTo>
                <a:cubicBezTo>
                  <a:pt x="-47756" y="1182083"/>
                  <a:pt x="14475" y="961289"/>
                  <a:pt x="177185" y="842226"/>
                </a:cubicBezTo>
                <a:lnTo>
                  <a:pt x="252925" y="797813"/>
                </a:lnTo>
                <a:lnTo>
                  <a:pt x="252926" y="797813"/>
                </a:lnTo>
                <a:cubicBezTo>
                  <a:pt x="913314" y="495045"/>
                  <a:pt x="2235042" y="0"/>
                  <a:pt x="2235042" y="0"/>
                </a:cubicBezTo>
              </a:path>
            </a:pathLst>
          </a:custGeom>
          <a:solidFill>
            <a:schemeClr val="lt2"/>
          </a:solidFill>
          <a:ln w="12700" cap="flat" cmpd="sng">
            <a:solidFill>
              <a:srgbClr val="1B1E56"/>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302" name="Google Shape;302;p25"/>
          <p:cNvSpPr/>
          <p:nvPr/>
        </p:nvSpPr>
        <p:spPr>
          <a:xfrm>
            <a:off x="6642516" y="-550"/>
            <a:ext cx="2135751" cy="2489732"/>
          </a:xfrm>
          <a:custGeom>
            <a:avLst/>
            <a:gdLst/>
            <a:ahLst/>
            <a:cxnLst/>
            <a:rect l="l" t="t" r="r" b="b"/>
            <a:pathLst>
              <a:path w="2135751" h="2489732" extrusionOk="0">
                <a:moveTo>
                  <a:pt x="1027061" y="551"/>
                </a:moveTo>
                <a:lnTo>
                  <a:pt x="2044080" y="1762880"/>
                </a:lnTo>
                <a:lnTo>
                  <a:pt x="2076392" y="1825870"/>
                </a:lnTo>
                <a:lnTo>
                  <a:pt x="2113197" y="1907601"/>
                </a:lnTo>
                <a:cubicBezTo>
                  <a:pt x="2178287" y="2102868"/>
                  <a:pt x="2099615" y="2323446"/>
                  <a:pt x="1914416" y="2430371"/>
                </a:cubicBezTo>
                <a:cubicBezTo>
                  <a:pt x="1729216" y="2537297"/>
                  <a:pt x="1498854" y="2495140"/>
                  <a:pt x="1362292" y="2341136"/>
                </a:cubicBezTo>
                <a:lnTo>
                  <a:pt x="1309914" y="2268396"/>
                </a:lnTo>
                <a:lnTo>
                  <a:pt x="1309914" y="2268396"/>
                </a:lnTo>
                <a:lnTo>
                  <a:pt x="574" y="551"/>
                </a:lnTo>
                <a:cubicBezTo>
                  <a:pt x="-640" y="-1124"/>
                  <a:pt x="449" y="1556"/>
                  <a:pt x="449" y="1556"/>
                </a:cubicBezTo>
              </a:path>
            </a:pathLst>
          </a:custGeom>
          <a:solidFill>
            <a:schemeClr val="lt2"/>
          </a:solidFill>
          <a:ln w="12700" cap="flat" cmpd="sng">
            <a:solidFill>
              <a:srgbClr val="1B1E56"/>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ark Squircle 1">
  <p:cSld name="Dark Squircle 1">
    <p:bg>
      <p:bgPr>
        <a:solidFill>
          <a:schemeClr val="dk2"/>
        </a:solidFill>
        <a:effectLst/>
      </p:bgPr>
    </p:bg>
    <p:spTree>
      <p:nvGrpSpPr>
        <p:cNvPr id="1" name="Shape 303"/>
        <p:cNvGrpSpPr/>
        <p:nvPr/>
      </p:nvGrpSpPr>
      <p:grpSpPr>
        <a:xfrm>
          <a:off x="0" y="0"/>
          <a:ext cx="0" cy="0"/>
          <a:chOff x="0" y="0"/>
          <a:chExt cx="0" cy="0"/>
        </a:xfrm>
      </p:grpSpPr>
      <p:sp>
        <p:nvSpPr>
          <p:cNvPr id="304" name="Google Shape;304;p26"/>
          <p:cNvSpPr/>
          <p:nvPr/>
        </p:nvSpPr>
        <p:spPr>
          <a:xfrm rot="-8081747">
            <a:off x="-559414" y="-90575"/>
            <a:ext cx="7743108" cy="4547873"/>
          </a:xfrm>
          <a:custGeom>
            <a:avLst/>
            <a:gdLst/>
            <a:ahLst/>
            <a:cxnLst/>
            <a:rect l="l" t="t" r="r" b="b"/>
            <a:pathLst>
              <a:path w="7752392" h="4553326" extrusionOk="0">
                <a:moveTo>
                  <a:pt x="7752392" y="1459277"/>
                </a:moveTo>
                <a:lnTo>
                  <a:pt x="4687764" y="4553326"/>
                </a:lnTo>
                <a:lnTo>
                  <a:pt x="2409669" y="4551783"/>
                </a:lnTo>
                <a:lnTo>
                  <a:pt x="2271163" y="4542332"/>
                </a:lnTo>
                <a:lnTo>
                  <a:pt x="1813448" y="4496190"/>
                </a:lnTo>
                <a:cubicBezTo>
                  <a:pt x="778516" y="4284413"/>
                  <a:pt x="0" y="3368705"/>
                  <a:pt x="0" y="2271166"/>
                </a:cubicBezTo>
                <a:cubicBezTo>
                  <a:pt x="0" y="1173627"/>
                  <a:pt x="778517" y="257921"/>
                  <a:pt x="1813448" y="46143"/>
                </a:cubicBezTo>
                <a:lnTo>
                  <a:pt x="2271163" y="0"/>
                </a:lnTo>
                <a:lnTo>
                  <a:pt x="2271166" y="0"/>
                </a:lnTo>
                <a:lnTo>
                  <a:pt x="6279106" y="0"/>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 name="Google Shape;305;p26"/>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06" name="Google Shape;306;p26"/>
          <p:cNvSpPr txBox="1">
            <a:spLocks noGrp="1"/>
          </p:cNvSpPr>
          <p:nvPr>
            <p:ph type="title"/>
          </p:nvPr>
        </p:nvSpPr>
        <p:spPr>
          <a:xfrm>
            <a:off x="2063750" y="2588770"/>
            <a:ext cx="8065800" cy="840300"/>
          </a:xfrm>
          <a:prstGeom prst="rect">
            <a:avLst/>
          </a:prstGeom>
          <a:noFill/>
          <a:ln>
            <a:noFill/>
          </a:ln>
        </p:spPr>
        <p:txBody>
          <a:bodyPr spcFirstLastPara="1" wrap="square" lIns="0" tIns="0" rIns="0" bIns="0" anchor="ctr" anchorCtr="0">
            <a:noAutofit/>
          </a:bodyPr>
          <a:lstStyle>
            <a:lvl1pPr lvl="0" algn="ctr" rtl="0">
              <a:lnSpc>
                <a:spcPct val="90000"/>
              </a:lnSpc>
              <a:spcBef>
                <a:spcPts val="1000"/>
              </a:spcBef>
              <a:spcAft>
                <a:spcPts val="0"/>
              </a:spcAft>
              <a:buClr>
                <a:schemeClr val="lt2"/>
              </a:buClr>
              <a:buSzPts val="5400"/>
              <a:buFont typeface="Play"/>
              <a:buNone/>
              <a:defRPr sz="5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ight Squircle 2">
  <p:cSld name="Light Squircle 2">
    <p:bg>
      <p:bgPr>
        <a:solidFill>
          <a:schemeClr val="lt2"/>
        </a:solidFill>
        <a:effectLst/>
      </p:bgPr>
    </p:bg>
    <p:spTree>
      <p:nvGrpSpPr>
        <p:cNvPr id="1" name="Shape 307"/>
        <p:cNvGrpSpPr/>
        <p:nvPr/>
      </p:nvGrpSpPr>
      <p:grpSpPr>
        <a:xfrm>
          <a:off x="0" y="0"/>
          <a:ext cx="0" cy="0"/>
          <a:chOff x="0" y="0"/>
          <a:chExt cx="0" cy="0"/>
        </a:xfrm>
      </p:grpSpPr>
      <p:sp>
        <p:nvSpPr>
          <p:cNvPr id="308" name="Google Shape;308;p27"/>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09" name="Google Shape;309;p27"/>
          <p:cNvSpPr/>
          <p:nvPr/>
        </p:nvSpPr>
        <p:spPr>
          <a:xfrm>
            <a:off x="4865900" y="602411"/>
            <a:ext cx="7326100" cy="5418976"/>
          </a:xfrm>
          <a:custGeom>
            <a:avLst/>
            <a:gdLst/>
            <a:ahLst/>
            <a:cxnLst/>
            <a:rect l="l" t="t" r="r" b="b"/>
            <a:pathLst>
              <a:path w="7326100" h="5418976" extrusionOk="0">
                <a:moveTo>
                  <a:pt x="1568130" y="29"/>
                </a:moveTo>
                <a:cubicBezTo>
                  <a:pt x="1873579" y="1861"/>
                  <a:pt x="2178295" y="92909"/>
                  <a:pt x="2439846" y="272413"/>
                </a:cubicBezTo>
                <a:lnTo>
                  <a:pt x="2680774" y="476518"/>
                </a:lnTo>
                <a:lnTo>
                  <a:pt x="2680776" y="476520"/>
                </a:lnTo>
                <a:lnTo>
                  <a:pt x="7326100" y="5291386"/>
                </a:lnTo>
                <a:lnTo>
                  <a:pt x="7326100" y="5418976"/>
                </a:lnTo>
                <a:lnTo>
                  <a:pt x="3104364" y="5418976"/>
                </a:lnTo>
                <a:lnTo>
                  <a:pt x="498356" y="2714191"/>
                </a:lnTo>
                <a:lnTo>
                  <a:pt x="437016" y="2641270"/>
                </a:lnTo>
                <a:lnTo>
                  <a:pt x="241674" y="2393184"/>
                </a:lnTo>
                <a:cubicBezTo>
                  <a:pt x="-146936" y="1781035"/>
                  <a:pt x="-65627" y="960073"/>
                  <a:pt x="476521" y="437016"/>
                </a:cubicBezTo>
                <a:cubicBezTo>
                  <a:pt x="781478" y="142796"/>
                  <a:pt x="1175410" y="-2327"/>
                  <a:pt x="1568130" y="29"/>
                </a:cubicBezTo>
                <a:close/>
              </a:path>
            </a:pathLst>
          </a:custGeom>
          <a:solidFill>
            <a:srgbClr val="FFFFFF">
              <a:alpha val="20000"/>
            </a:srgbClr>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310" name="Google Shape;310;p27"/>
          <p:cNvSpPr txBox="1">
            <a:spLocks noGrp="1"/>
          </p:cNvSpPr>
          <p:nvPr>
            <p:ph type="title"/>
          </p:nvPr>
        </p:nvSpPr>
        <p:spPr>
          <a:xfrm>
            <a:off x="2063750" y="2214822"/>
            <a:ext cx="8065800" cy="1588200"/>
          </a:xfrm>
          <a:prstGeom prst="rect">
            <a:avLst/>
          </a:prstGeom>
          <a:noFill/>
          <a:ln>
            <a:noFill/>
          </a:ln>
        </p:spPr>
        <p:txBody>
          <a:bodyPr spcFirstLastPara="1" wrap="square" lIns="0" tIns="0" rIns="0" bIns="0" anchor="ctr" anchorCtr="0">
            <a:noAutofit/>
          </a:bodyPr>
          <a:lstStyle>
            <a:lvl1pPr lvl="0" algn="ctr" rtl="0">
              <a:lnSpc>
                <a:spcPct val="90000"/>
              </a:lnSpc>
              <a:spcBef>
                <a:spcPts val="1000"/>
              </a:spcBef>
              <a:spcAft>
                <a:spcPts val="0"/>
              </a:spcAft>
              <a:buClr>
                <a:schemeClr val="dk2"/>
              </a:buClr>
              <a:buSzPts val="5400"/>
              <a:buFont typeface="Play"/>
              <a:buNone/>
              <a:defRPr sz="54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311"/>
        <p:cNvGrpSpPr/>
        <p:nvPr/>
      </p:nvGrpSpPr>
      <p:grpSpPr>
        <a:xfrm>
          <a:off x="0" y="0"/>
          <a:ext cx="0" cy="0"/>
          <a:chOff x="0" y="0"/>
          <a:chExt cx="0" cy="0"/>
        </a:xfrm>
      </p:grpSpPr>
      <p:sp>
        <p:nvSpPr>
          <p:cNvPr id="312" name="Google Shape;312;p28"/>
          <p:cNvSpPr txBox="1">
            <a:spLocks noGrp="1"/>
          </p:cNvSpPr>
          <p:nvPr>
            <p:ph type="ctrTitle"/>
          </p:nvPr>
        </p:nvSpPr>
        <p:spPr>
          <a:xfrm>
            <a:off x="448460" y="3764286"/>
            <a:ext cx="4680000" cy="1061700"/>
          </a:xfrm>
          <a:prstGeom prst="rect">
            <a:avLst/>
          </a:prstGeom>
          <a:noFill/>
          <a:ln>
            <a:noFill/>
          </a:ln>
        </p:spPr>
        <p:txBody>
          <a:bodyPr spcFirstLastPara="1" wrap="square" lIns="72000" tIns="45700" rIns="72000" bIns="45700" anchor="b" anchorCtr="0">
            <a:noAutofit/>
          </a:bodyPr>
          <a:lstStyle>
            <a:lvl1pPr lvl="0" algn="l" rtl="0">
              <a:lnSpc>
                <a:spcPct val="90000"/>
              </a:lnSpc>
              <a:spcBef>
                <a:spcPts val="1000"/>
              </a:spcBef>
              <a:spcAft>
                <a:spcPts val="0"/>
              </a:spcAft>
              <a:buClr>
                <a:schemeClr val="lt1"/>
              </a:buClr>
              <a:buSzPts val="3500"/>
              <a:buFont typeface="Play"/>
              <a:buNone/>
              <a:defRPr sz="35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3" name="Google Shape;313;p28"/>
          <p:cNvSpPr txBox="1">
            <a:spLocks noGrp="1"/>
          </p:cNvSpPr>
          <p:nvPr>
            <p:ph type="subTitle" idx="1"/>
          </p:nvPr>
        </p:nvSpPr>
        <p:spPr>
          <a:xfrm>
            <a:off x="448460" y="4971385"/>
            <a:ext cx="4680000" cy="341700"/>
          </a:xfrm>
          <a:prstGeom prst="rect">
            <a:avLst/>
          </a:prstGeom>
          <a:noFill/>
          <a:ln>
            <a:noFill/>
          </a:ln>
        </p:spPr>
        <p:txBody>
          <a:bodyPr spcFirstLastPara="1" wrap="square" lIns="72000" tIns="45700" rIns="72000" bIns="45700" anchor="t" anchorCtr="0">
            <a:noAutofit/>
          </a:bodyPr>
          <a:lstStyle>
            <a:lvl1pPr lvl="0" algn="l" rtl="0">
              <a:lnSpc>
                <a:spcPct val="90000"/>
              </a:lnSpc>
              <a:spcBef>
                <a:spcPts val="1000"/>
              </a:spcBef>
              <a:spcAft>
                <a:spcPts val="0"/>
              </a:spcAft>
              <a:buClr>
                <a:schemeClr val="lt1"/>
              </a:buClr>
              <a:buSzPts val="1800"/>
              <a:buNone/>
              <a:defRPr sz="1800">
                <a:solidFill>
                  <a:schemeClr val="lt1"/>
                </a:solidFill>
              </a:defRPr>
            </a:lvl1pPr>
            <a:lvl2pPr lvl="1" algn="ctr" rtl="0">
              <a:lnSpc>
                <a:spcPct val="90000"/>
              </a:lnSpc>
              <a:spcBef>
                <a:spcPts val="500"/>
              </a:spcBef>
              <a:spcAft>
                <a:spcPts val="0"/>
              </a:spcAft>
              <a:buClr>
                <a:schemeClr val="lt2"/>
              </a:buClr>
              <a:buSzPts val="2000"/>
              <a:buNone/>
              <a:defRPr sz="2000"/>
            </a:lvl2pPr>
            <a:lvl3pPr lvl="2" algn="ctr" rtl="0">
              <a:lnSpc>
                <a:spcPct val="90000"/>
              </a:lnSpc>
              <a:spcBef>
                <a:spcPts val="500"/>
              </a:spcBef>
              <a:spcAft>
                <a:spcPts val="0"/>
              </a:spcAft>
              <a:buClr>
                <a:schemeClr val="lt2"/>
              </a:buClr>
              <a:buSzPts val="1800"/>
              <a:buNone/>
              <a:defRPr sz="1800"/>
            </a:lvl3pPr>
            <a:lvl4pPr lvl="3" algn="ctr" rtl="0">
              <a:lnSpc>
                <a:spcPct val="90000"/>
              </a:lnSpc>
              <a:spcBef>
                <a:spcPts val="500"/>
              </a:spcBef>
              <a:spcAft>
                <a:spcPts val="0"/>
              </a:spcAft>
              <a:buClr>
                <a:schemeClr val="lt2"/>
              </a:buClr>
              <a:buSzPts val="1600"/>
              <a:buNone/>
              <a:defRPr sz="1600"/>
            </a:lvl4pPr>
            <a:lvl5pPr lvl="4" algn="ctr" rtl="0">
              <a:lnSpc>
                <a:spcPct val="90000"/>
              </a:lnSpc>
              <a:spcBef>
                <a:spcPts val="500"/>
              </a:spcBef>
              <a:spcAft>
                <a:spcPts val="0"/>
              </a:spcAft>
              <a:buClr>
                <a:schemeClr val="lt2"/>
              </a:buClr>
              <a:buSzPts val="1600"/>
              <a:buNone/>
              <a:defRPr sz="1600"/>
            </a:lvl5pPr>
            <a:lvl6pPr lvl="5" algn="ctr" rtl="0">
              <a:lnSpc>
                <a:spcPct val="90000"/>
              </a:lnSpc>
              <a:spcBef>
                <a:spcPts val="500"/>
              </a:spcBef>
              <a:spcAft>
                <a:spcPts val="0"/>
              </a:spcAft>
              <a:buClr>
                <a:schemeClr val="lt1"/>
              </a:buClr>
              <a:buSzPts val="1600"/>
              <a:buNone/>
              <a:defRPr sz="1600"/>
            </a:lvl6pPr>
            <a:lvl7pPr lvl="6" algn="ctr" rtl="0">
              <a:lnSpc>
                <a:spcPct val="90000"/>
              </a:lnSpc>
              <a:spcBef>
                <a:spcPts val="500"/>
              </a:spcBef>
              <a:spcAft>
                <a:spcPts val="0"/>
              </a:spcAft>
              <a:buClr>
                <a:schemeClr val="lt1"/>
              </a:buClr>
              <a:buSzPts val="1600"/>
              <a:buNone/>
              <a:defRPr sz="1600"/>
            </a:lvl7pPr>
            <a:lvl8pPr lvl="7" algn="ctr" rtl="0">
              <a:lnSpc>
                <a:spcPct val="90000"/>
              </a:lnSpc>
              <a:spcBef>
                <a:spcPts val="500"/>
              </a:spcBef>
              <a:spcAft>
                <a:spcPts val="0"/>
              </a:spcAft>
              <a:buClr>
                <a:schemeClr val="lt1"/>
              </a:buClr>
              <a:buSzPts val="1600"/>
              <a:buNone/>
              <a:defRPr sz="1600"/>
            </a:lvl8pPr>
            <a:lvl9pPr lvl="8" algn="ctr" rtl="0">
              <a:lnSpc>
                <a:spcPct val="90000"/>
              </a:lnSpc>
              <a:spcBef>
                <a:spcPts val="500"/>
              </a:spcBef>
              <a:spcAft>
                <a:spcPts val="0"/>
              </a:spcAft>
              <a:buClr>
                <a:schemeClr val="lt1"/>
              </a:buClr>
              <a:buSzPts val="1600"/>
              <a:buNone/>
              <a:defRPr sz="1600"/>
            </a:lvl9pPr>
          </a:lstStyle>
          <a:p>
            <a:endParaRPr/>
          </a:p>
        </p:txBody>
      </p:sp>
      <p:pic>
        <p:nvPicPr>
          <p:cNvPr id="314" name="Google Shape;314;p28"/>
          <p:cNvPicPr preferRelativeResize="0"/>
          <p:nvPr/>
        </p:nvPicPr>
        <p:blipFill rotWithShape="1">
          <a:blip r:embed="rId2">
            <a:alphaModFix/>
          </a:blip>
          <a:srcRect l="9082" t="9210" r="8721" b="9210"/>
          <a:stretch/>
        </p:blipFill>
        <p:spPr>
          <a:xfrm>
            <a:off x="485532" y="2433875"/>
            <a:ext cx="2609738" cy="1293965"/>
          </a:xfrm>
          <a:prstGeom prst="rect">
            <a:avLst/>
          </a:prstGeom>
          <a:noFill/>
          <a:ln>
            <a:noFill/>
          </a:ln>
        </p:spPr>
      </p:pic>
      <p:sp>
        <p:nvSpPr>
          <p:cNvPr id="315" name="Google Shape;315;p28"/>
          <p:cNvSpPr/>
          <p:nvPr/>
        </p:nvSpPr>
        <p:spPr>
          <a:xfrm>
            <a:off x="6536296" y="2746686"/>
            <a:ext cx="5543379" cy="4111315"/>
          </a:xfrm>
          <a:custGeom>
            <a:avLst/>
            <a:gdLst/>
            <a:ahLst/>
            <a:cxnLst/>
            <a:rect l="l" t="t" r="r" b="b"/>
            <a:pathLst>
              <a:path w="5543379" h="4111315" extrusionOk="0">
                <a:moveTo>
                  <a:pt x="1073229" y="49"/>
                </a:moveTo>
                <a:cubicBezTo>
                  <a:pt x="1345296" y="2633"/>
                  <a:pt x="1616377" y="109007"/>
                  <a:pt x="1821986" y="318559"/>
                </a:cubicBezTo>
                <a:lnTo>
                  <a:pt x="5543379" y="4111315"/>
                </a:lnTo>
                <a:lnTo>
                  <a:pt x="2564543" y="4111315"/>
                </a:lnTo>
                <a:lnTo>
                  <a:pt x="304280" y="1807708"/>
                </a:lnTo>
                <a:cubicBezTo>
                  <a:pt x="-106938" y="1388605"/>
                  <a:pt x="-100545" y="715498"/>
                  <a:pt x="318559" y="304280"/>
                </a:cubicBezTo>
                <a:cubicBezTo>
                  <a:pt x="528110" y="98671"/>
                  <a:pt x="801163" y="-2535"/>
                  <a:pt x="1073229" y="49"/>
                </a:cubicBezTo>
                <a:close/>
              </a:path>
            </a:pathLst>
          </a:custGeom>
          <a:solidFill>
            <a:srgbClr val="CEE4DB"/>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16" name="Google Shape;316;p28"/>
          <p:cNvSpPr/>
          <p:nvPr/>
        </p:nvSpPr>
        <p:spPr>
          <a:xfrm rot="-2677882">
            <a:off x="6959994" y="2623069"/>
            <a:ext cx="2967364" cy="672048"/>
          </a:xfrm>
          <a:prstGeom prst="roundRect">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 name="Google Shape;317;p28"/>
          <p:cNvSpPr txBox="1">
            <a:spLocks noGrp="1"/>
          </p:cNvSpPr>
          <p:nvPr>
            <p:ph type="sldNum" idx="12"/>
          </p:nvPr>
        </p:nvSpPr>
        <p:spPr>
          <a:xfrm>
            <a:off x="11539675" y="6473533"/>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18" name="Google Shape;318;p28"/>
          <p:cNvSpPr txBox="1"/>
          <p:nvPr/>
        </p:nvSpPr>
        <p:spPr>
          <a:xfrm>
            <a:off x="448460" y="6010981"/>
            <a:ext cx="3060000" cy="246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00">
                <a:solidFill>
                  <a:schemeClr val="lt1"/>
                </a:solidFill>
                <a:latin typeface="Century Gothic"/>
                <a:ea typeface="Century Gothic"/>
                <a:cs typeface="Century Gothic"/>
                <a:sym typeface="Century Gothic"/>
              </a:rPr>
              <a:t>© The PSC 2022 / Circulation Limited – Internal</a:t>
            </a:r>
            <a:endParaRPr>
              <a:latin typeface="Century Gothic"/>
              <a:ea typeface="Century Gothic"/>
              <a:cs typeface="Century Gothic"/>
              <a:sym typeface="Century Gothic"/>
            </a:endParaRPr>
          </a:p>
        </p:txBody>
      </p:sp>
      <p:sp>
        <p:nvSpPr>
          <p:cNvPr id="319" name="Google Shape;319;p28"/>
          <p:cNvSpPr/>
          <p:nvPr/>
        </p:nvSpPr>
        <p:spPr>
          <a:xfrm>
            <a:off x="8650144" y="658641"/>
            <a:ext cx="3541856" cy="1976903"/>
          </a:xfrm>
          <a:custGeom>
            <a:avLst/>
            <a:gdLst/>
            <a:ahLst/>
            <a:cxnLst/>
            <a:rect l="l" t="t" r="r" b="b"/>
            <a:pathLst>
              <a:path w="3541856" h="1976903" extrusionOk="0">
                <a:moveTo>
                  <a:pt x="3541856" y="0"/>
                </a:moveTo>
                <a:lnTo>
                  <a:pt x="3541856" y="1379793"/>
                </a:lnTo>
                <a:lnTo>
                  <a:pt x="815714" y="1961890"/>
                </a:lnTo>
                <a:cubicBezTo>
                  <a:pt x="451309" y="2039700"/>
                  <a:pt x="92823" y="1807368"/>
                  <a:pt x="15013" y="1442962"/>
                </a:cubicBezTo>
                <a:lnTo>
                  <a:pt x="15014" y="1442963"/>
                </a:lnTo>
                <a:cubicBezTo>
                  <a:pt x="-62796" y="1078558"/>
                  <a:pt x="169536" y="720072"/>
                  <a:pt x="533942" y="642263"/>
                </a:cubicBezTo>
                <a:close/>
              </a:path>
            </a:pathLst>
          </a:custGeom>
          <a:solidFill>
            <a:schemeClr val="accent5"/>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 Yellow">
  <p:cSld name="Title Slide - Yellow">
    <p:bg>
      <p:bgPr>
        <a:solidFill>
          <a:schemeClr val="lt2"/>
        </a:solidFill>
        <a:effectLst/>
      </p:bgPr>
    </p:bg>
    <p:spTree>
      <p:nvGrpSpPr>
        <p:cNvPr id="1" name="Shape 320"/>
        <p:cNvGrpSpPr/>
        <p:nvPr/>
      </p:nvGrpSpPr>
      <p:grpSpPr>
        <a:xfrm>
          <a:off x="0" y="0"/>
          <a:ext cx="0" cy="0"/>
          <a:chOff x="0" y="0"/>
          <a:chExt cx="0" cy="0"/>
        </a:xfrm>
      </p:grpSpPr>
      <p:sp>
        <p:nvSpPr>
          <p:cNvPr id="321" name="Google Shape;321;p29"/>
          <p:cNvSpPr txBox="1">
            <a:spLocks noGrp="1"/>
          </p:cNvSpPr>
          <p:nvPr>
            <p:ph type="ctrTitle"/>
          </p:nvPr>
        </p:nvSpPr>
        <p:spPr>
          <a:xfrm>
            <a:off x="448460" y="3744000"/>
            <a:ext cx="4680000" cy="1061700"/>
          </a:xfrm>
          <a:prstGeom prst="rect">
            <a:avLst/>
          </a:prstGeom>
          <a:noFill/>
          <a:ln>
            <a:noFill/>
          </a:ln>
        </p:spPr>
        <p:txBody>
          <a:bodyPr spcFirstLastPara="1" wrap="square" lIns="72000" tIns="45700" rIns="72000" bIns="45700" anchor="b" anchorCtr="0">
            <a:noAutofit/>
          </a:bodyPr>
          <a:lstStyle>
            <a:lvl1pPr lvl="0" algn="l" rtl="0">
              <a:lnSpc>
                <a:spcPct val="90000"/>
              </a:lnSpc>
              <a:spcBef>
                <a:spcPts val="1000"/>
              </a:spcBef>
              <a:spcAft>
                <a:spcPts val="0"/>
              </a:spcAft>
              <a:buClr>
                <a:schemeClr val="dk2"/>
              </a:buClr>
              <a:buSzPts val="3500"/>
              <a:buFont typeface="Play"/>
              <a:buNone/>
              <a:defRPr sz="35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2" name="Google Shape;322;p29"/>
          <p:cNvSpPr txBox="1">
            <a:spLocks noGrp="1"/>
          </p:cNvSpPr>
          <p:nvPr>
            <p:ph type="subTitle" idx="1"/>
          </p:nvPr>
        </p:nvSpPr>
        <p:spPr>
          <a:xfrm>
            <a:off x="448460" y="4971385"/>
            <a:ext cx="4680000" cy="341700"/>
          </a:xfrm>
          <a:prstGeom prst="rect">
            <a:avLst/>
          </a:prstGeom>
          <a:noFill/>
          <a:ln>
            <a:noFill/>
          </a:ln>
        </p:spPr>
        <p:txBody>
          <a:bodyPr spcFirstLastPara="1" wrap="square" lIns="72000" tIns="45700" rIns="72000" bIns="45700" anchor="t" anchorCtr="0">
            <a:noAutofit/>
          </a:bodyPr>
          <a:lstStyle>
            <a:lvl1pPr lvl="0" algn="l" rtl="0">
              <a:lnSpc>
                <a:spcPct val="90000"/>
              </a:lnSpc>
              <a:spcBef>
                <a:spcPts val="100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1pPr>
            <a:lvl2pPr lvl="1" algn="ctr" rtl="0">
              <a:lnSpc>
                <a:spcPct val="90000"/>
              </a:lnSpc>
              <a:spcBef>
                <a:spcPts val="500"/>
              </a:spcBef>
              <a:spcAft>
                <a:spcPts val="0"/>
              </a:spcAft>
              <a:buClr>
                <a:schemeClr val="lt2"/>
              </a:buClr>
              <a:buSzPts val="2000"/>
              <a:buFont typeface="Century Gothic"/>
              <a:buNone/>
              <a:defRPr sz="2000">
                <a:latin typeface="Century Gothic"/>
                <a:ea typeface="Century Gothic"/>
                <a:cs typeface="Century Gothic"/>
                <a:sym typeface="Century Gothic"/>
              </a:defRPr>
            </a:lvl2pPr>
            <a:lvl3pPr lvl="2" algn="ctr" rtl="0">
              <a:lnSpc>
                <a:spcPct val="90000"/>
              </a:lnSpc>
              <a:spcBef>
                <a:spcPts val="500"/>
              </a:spcBef>
              <a:spcAft>
                <a:spcPts val="0"/>
              </a:spcAft>
              <a:buClr>
                <a:schemeClr val="lt2"/>
              </a:buClr>
              <a:buSzPts val="1800"/>
              <a:buFont typeface="Century Gothic"/>
              <a:buNone/>
              <a:defRPr sz="1800">
                <a:latin typeface="Century Gothic"/>
                <a:ea typeface="Century Gothic"/>
                <a:cs typeface="Century Gothic"/>
                <a:sym typeface="Century Gothic"/>
              </a:defRPr>
            </a:lvl3pPr>
            <a:lvl4pPr lvl="3" algn="ctr" rtl="0">
              <a:lnSpc>
                <a:spcPct val="90000"/>
              </a:lnSpc>
              <a:spcBef>
                <a:spcPts val="500"/>
              </a:spcBef>
              <a:spcAft>
                <a:spcPts val="0"/>
              </a:spcAft>
              <a:buClr>
                <a:schemeClr val="lt2"/>
              </a:buClr>
              <a:buSzPts val="1600"/>
              <a:buFont typeface="Century Gothic"/>
              <a:buNone/>
              <a:defRPr sz="1600">
                <a:latin typeface="Century Gothic"/>
                <a:ea typeface="Century Gothic"/>
                <a:cs typeface="Century Gothic"/>
                <a:sym typeface="Century Gothic"/>
              </a:defRPr>
            </a:lvl4pPr>
            <a:lvl5pPr lvl="4" algn="ctr" rtl="0">
              <a:lnSpc>
                <a:spcPct val="90000"/>
              </a:lnSpc>
              <a:spcBef>
                <a:spcPts val="500"/>
              </a:spcBef>
              <a:spcAft>
                <a:spcPts val="0"/>
              </a:spcAft>
              <a:buClr>
                <a:schemeClr val="lt2"/>
              </a:buClr>
              <a:buSzPts val="1600"/>
              <a:buFont typeface="Century Gothic"/>
              <a:buNone/>
              <a:defRPr sz="1600">
                <a:latin typeface="Century Gothic"/>
                <a:ea typeface="Century Gothic"/>
                <a:cs typeface="Century Gothic"/>
                <a:sym typeface="Century Gothic"/>
              </a:defRPr>
            </a:lvl5pPr>
            <a:lvl6pPr lvl="5" algn="ctr" rtl="0">
              <a:lnSpc>
                <a:spcPct val="90000"/>
              </a:lnSpc>
              <a:spcBef>
                <a:spcPts val="500"/>
              </a:spcBef>
              <a:spcAft>
                <a:spcPts val="0"/>
              </a:spcAft>
              <a:buClr>
                <a:schemeClr val="lt1"/>
              </a:buClr>
              <a:buSzPts val="1600"/>
              <a:buFont typeface="Century Gothic"/>
              <a:buNone/>
              <a:defRPr sz="1600">
                <a:latin typeface="Century Gothic"/>
                <a:ea typeface="Century Gothic"/>
                <a:cs typeface="Century Gothic"/>
                <a:sym typeface="Century Gothic"/>
              </a:defRPr>
            </a:lvl6pPr>
            <a:lvl7pPr lvl="6" algn="ctr" rtl="0">
              <a:lnSpc>
                <a:spcPct val="90000"/>
              </a:lnSpc>
              <a:spcBef>
                <a:spcPts val="500"/>
              </a:spcBef>
              <a:spcAft>
                <a:spcPts val="0"/>
              </a:spcAft>
              <a:buClr>
                <a:schemeClr val="lt1"/>
              </a:buClr>
              <a:buSzPts val="1600"/>
              <a:buFont typeface="Century Gothic"/>
              <a:buNone/>
              <a:defRPr sz="1600">
                <a:latin typeface="Century Gothic"/>
                <a:ea typeface="Century Gothic"/>
                <a:cs typeface="Century Gothic"/>
                <a:sym typeface="Century Gothic"/>
              </a:defRPr>
            </a:lvl7pPr>
            <a:lvl8pPr lvl="7" algn="ctr" rtl="0">
              <a:lnSpc>
                <a:spcPct val="90000"/>
              </a:lnSpc>
              <a:spcBef>
                <a:spcPts val="500"/>
              </a:spcBef>
              <a:spcAft>
                <a:spcPts val="0"/>
              </a:spcAft>
              <a:buClr>
                <a:schemeClr val="lt1"/>
              </a:buClr>
              <a:buSzPts val="1600"/>
              <a:buFont typeface="Century Gothic"/>
              <a:buNone/>
              <a:defRPr sz="1600">
                <a:latin typeface="Century Gothic"/>
                <a:ea typeface="Century Gothic"/>
                <a:cs typeface="Century Gothic"/>
                <a:sym typeface="Century Gothic"/>
              </a:defRPr>
            </a:lvl8pPr>
            <a:lvl9pPr lvl="8" algn="ctr" rtl="0">
              <a:lnSpc>
                <a:spcPct val="90000"/>
              </a:lnSpc>
              <a:spcBef>
                <a:spcPts val="500"/>
              </a:spcBef>
              <a:spcAft>
                <a:spcPts val="0"/>
              </a:spcAft>
              <a:buClr>
                <a:schemeClr val="lt1"/>
              </a:buClr>
              <a:buSzPts val="1600"/>
              <a:buFont typeface="Century Gothic"/>
              <a:buNone/>
              <a:defRPr sz="1600">
                <a:latin typeface="Century Gothic"/>
                <a:ea typeface="Century Gothic"/>
                <a:cs typeface="Century Gothic"/>
                <a:sym typeface="Century Gothic"/>
              </a:defRPr>
            </a:lvl9pPr>
          </a:lstStyle>
          <a:p>
            <a:endParaRPr/>
          </a:p>
        </p:txBody>
      </p:sp>
      <p:sp>
        <p:nvSpPr>
          <p:cNvPr id="323" name="Google Shape;323;p29"/>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24" name="Google Shape;324;p29"/>
          <p:cNvPicPr preferRelativeResize="0"/>
          <p:nvPr/>
        </p:nvPicPr>
        <p:blipFill rotWithShape="1">
          <a:blip r:embed="rId2">
            <a:alphaModFix/>
          </a:blip>
          <a:srcRect/>
          <a:stretch/>
        </p:blipFill>
        <p:spPr>
          <a:xfrm>
            <a:off x="519485" y="2453777"/>
            <a:ext cx="2656682" cy="541999"/>
          </a:xfrm>
          <a:prstGeom prst="rect">
            <a:avLst/>
          </a:prstGeom>
          <a:noFill/>
          <a:ln>
            <a:noFill/>
          </a:ln>
        </p:spPr>
      </p:pic>
      <p:sp>
        <p:nvSpPr>
          <p:cNvPr id="325" name="Google Shape;325;p29"/>
          <p:cNvSpPr/>
          <p:nvPr/>
        </p:nvSpPr>
        <p:spPr>
          <a:xfrm>
            <a:off x="6536296" y="2746686"/>
            <a:ext cx="5543379" cy="4111315"/>
          </a:xfrm>
          <a:custGeom>
            <a:avLst/>
            <a:gdLst/>
            <a:ahLst/>
            <a:cxnLst/>
            <a:rect l="l" t="t" r="r" b="b"/>
            <a:pathLst>
              <a:path w="5543379" h="4111315" extrusionOk="0">
                <a:moveTo>
                  <a:pt x="1073229" y="49"/>
                </a:moveTo>
                <a:cubicBezTo>
                  <a:pt x="1345296" y="2633"/>
                  <a:pt x="1616377" y="109007"/>
                  <a:pt x="1821986" y="318559"/>
                </a:cubicBezTo>
                <a:lnTo>
                  <a:pt x="5543379" y="4111315"/>
                </a:lnTo>
                <a:lnTo>
                  <a:pt x="2564543" y="4111315"/>
                </a:lnTo>
                <a:lnTo>
                  <a:pt x="304280" y="1807708"/>
                </a:lnTo>
                <a:cubicBezTo>
                  <a:pt x="-106938" y="1388605"/>
                  <a:pt x="-100545" y="715498"/>
                  <a:pt x="318559" y="304280"/>
                </a:cubicBezTo>
                <a:cubicBezTo>
                  <a:pt x="528110" y="98671"/>
                  <a:pt x="801163" y="-2535"/>
                  <a:pt x="1073229" y="49"/>
                </a:cubicBezTo>
                <a:close/>
              </a:path>
            </a:pathLst>
          </a:custGeom>
          <a:solidFill>
            <a:srgbClr val="1B1E56"/>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26" name="Google Shape;326;p29"/>
          <p:cNvSpPr/>
          <p:nvPr/>
        </p:nvSpPr>
        <p:spPr>
          <a:xfrm rot="-2677882">
            <a:off x="6959994" y="2623069"/>
            <a:ext cx="2967364" cy="672048"/>
          </a:xfrm>
          <a:prstGeom prst="roundRect">
            <a:avLst>
              <a:gd name="adj" fmla="val 50000"/>
            </a:avLst>
          </a:prstGeom>
          <a:solidFill>
            <a:srgbClr val="F65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 name="Google Shape;327;p29"/>
          <p:cNvSpPr txBox="1"/>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000">
                <a:solidFill>
                  <a:schemeClr val="lt1"/>
                </a:solidFill>
                <a:latin typeface="Arial"/>
                <a:ea typeface="Arial"/>
                <a:cs typeface="Arial"/>
                <a:sym typeface="Arial"/>
              </a:rPr>
              <a:t>‹#›</a:t>
            </a:fld>
            <a:endParaRPr sz="1000">
              <a:solidFill>
                <a:schemeClr val="lt1"/>
              </a:solidFill>
              <a:latin typeface="Arial"/>
              <a:ea typeface="Arial"/>
              <a:cs typeface="Arial"/>
              <a:sym typeface="Arial"/>
            </a:endParaRPr>
          </a:p>
        </p:txBody>
      </p:sp>
      <p:sp>
        <p:nvSpPr>
          <p:cNvPr id="328" name="Google Shape;328;p29"/>
          <p:cNvSpPr txBox="1"/>
          <p:nvPr/>
        </p:nvSpPr>
        <p:spPr>
          <a:xfrm>
            <a:off x="448460" y="6010981"/>
            <a:ext cx="3060000" cy="246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00">
                <a:solidFill>
                  <a:schemeClr val="accent1"/>
                </a:solidFill>
                <a:latin typeface="Century Gothic"/>
                <a:ea typeface="Century Gothic"/>
                <a:cs typeface="Century Gothic"/>
                <a:sym typeface="Century Gothic"/>
              </a:rPr>
              <a:t>© The PSC 2022 / Circulation Limited – External</a:t>
            </a:r>
            <a:endParaRPr>
              <a:latin typeface="Century Gothic"/>
              <a:ea typeface="Century Gothic"/>
              <a:cs typeface="Century Gothic"/>
              <a:sym typeface="Century Gothic"/>
            </a:endParaRPr>
          </a:p>
        </p:txBody>
      </p:sp>
      <p:sp>
        <p:nvSpPr>
          <p:cNvPr id="329" name="Google Shape;329;p29"/>
          <p:cNvSpPr/>
          <p:nvPr/>
        </p:nvSpPr>
        <p:spPr>
          <a:xfrm>
            <a:off x="8650144" y="658641"/>
            <a:ext cx="3541856" cy="1976903"/>
          </a:xfrm>
          <a:custGeom>
            <a:avLst/>
            <a:gdLst/>
            <a:ahLst/>
            <a:cxnLst/>
            <a:rect l="l" t="t" r="r" b="b"/>
            <a:pathLst>
              <a:path w="3541856" h="1976903" extrusionOk="0">
                <a:moveTo>
                  <a:pt x="3541856" y="0"/>
                </a:moveTo>
                <a:lnTo>
                  <a:pt x="3541856" y="1379793"/>
                </a:lnTo>
                <a:lnTo>
                  <a:pt x="815714" y="1961890"/>
                </a:lnTo>
                <a:cubicBezTo>
                  <a:pt x="451309" y="2039700"/>
                  <a:pt x="92823" y="1807368"/>
                  <a:pt x="15013" y="1442962"/>
                </a:cubicBezTo>
                <a:lnTo>
                  <a:pt x="15014" y="1442963"/>
                </a:lnTo>
                <a:cubicBezTo>
                  <a:pt x="-62796" y="1078558"/>
                  <a:pt x="169536" y="720072"/>
                  <a:pt x="533942" y="642263"/>
                </a:cubicBezTo>
                <a:close/>
              </a:path>
            </a:pathLst>
          </a:custGeom>
          <a:solidFill>
            <a:srgbClr val="065252"/>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Slide - Mint 1">
  <p:cSld name="Title Slide - Yellow_1">
    <p:bg>
      <p:bgPr>
        <a:solidFill>
          <a:srgbClr val="CEE4DB"/>
        </a:solidFill>
        <a:effectLst/>
      </p:bgPr>
    </p:bg>
    <p:spTree>
      <p:nvGrpSpPr>
        <p:cNvPr id="1" name="Shape 330"/>
        <p:cNvGrpSpPr/>
        <p:nvPr/>
      </p:nvGrpSpPr>
      <p:grpSpPr>
        <a:xfrm>
          <a:off x="0" y="0"/>
          <a:ext cx="0" cy="0"/>
          <a:chOff x="0" y="0"/>
          <a:chExt cx="0" cy="0"/>
        </a:xfrm>
      </p:grpSpPr>
      <p:pic>
        <p:nvPicPr>
          <p:cNvPr id="331" name="Google Shape;331;p30"/>
          <p:cNvPicPr preferRelativeResize="0"/>
          <p:nvPr/>
        </p:nvPicPr>
        <p:blipFill rotWithShape="1">
          <a:blip r:embed="rId2">
            <a:alphaModFix/>
          </a:blip>
          <a:srcRect l="7825" t="416" b="416"/>
          <a:stretch/>
        </p:blipFill>
        <p:spPr>
          <a:xfrm>
            <a:off x="472650" y="2262650"/>
            <a:ext cx="3035800" cy="1632958"/>
          </a:xfrm>
          <a:prstGeom prst="rect">
            <a:avLst/>
          </a:prstGeom>
          <a:noFill/>
          <a:ln>
            <a:noFill/>
          </a:ln>
        </p:spPr>
      </p:pic>
      <p:sp>
        <p:nvSpPr>
          <p:cNvPr id="332" name="Google Shape;332;p30"/>
          <p:cNvSpPr txBox="1">
            <a:spLocks noGrp="1"/>
          </p:cNvSpPr>
          <p:nvPr>
            <p:ph type="ctrTitle"/>
          </p:nvPr>
        </p:nvSpPr>
        <p:spPr>
          <a:xfrm>
            <a:off x="448460" y="3744000"/>
            <a:ext cx="4680000" cy="1061700"/>
          </a:xfrm>
          <a:prstGeom prst="rect">
            <a:avLst/>
          </a:prstGeom>
          <a:noFill/>
          <a:ln>
            <a:noFill/>
          </a:ln>
        </p:spPr>
        <p:txBody>
          <a:bodyPr spcFirstLastPara="1" wrap="square" lIns="72000" tIns="45700" rIns="72000" bIns="45700" anchor="b" anchorCtr="0">
            <a:noAutofit/>
          </a:bodyPr>
          <a:lstStyle>
            <a:lvl1pPr lvl="0" algn="l" rtl="0">
              <a:lnSpc>
                <a:spcPct val="90000"/>
              </a:lnSpc>
              <a:spcBef>
                <a:spcPts val="1000"/>
              </a:spcBef>
              <a:spcAft>
                <a:spcPts val="0"/>
              </a:spcAft>
              <a:buClr>
                <a:schemeClr val="dk2"/>
              </a:buClr>
              <a:buSzPts val="3500"/>
              <a:buFont typeface="Play"/>
              <a:buNone/>
              <a:defRPr sz="35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3" name="Google Shape;333;p30"/>
          <p:cNvSpPr txBox="1">
            <a:spLocks noGrp="1"/>
          </p:cNvSpPr>
          <p:nvPr>
            <p:ph type="subTitle" idx="1"/>
          </p:nvPr>
        </p:nvSpPr>
        <p:spPr>
          <a:xfrm>
            <a:off x="448460" y="4971385"/>
            <a:ext cx="4680000" cy="341700"/>
          </a:xfrm>
          <a:prstGeom prst="rect">
            <a:avLst/>
          </a:prstGeom>
          <a:noFill/>
          <a:ln>
            <a:noFill/>
          </a:ln>
        </p:spPr>
        <p:txBody>
          <a:bodyPr spcFirstLastPara="1" wrap="square" lIns="72000" tIns="45700" rIns="72000" bIns="45700" anchor="t" anchorCtr="0">
            <a:noAutofit/>
          </a:bodyPr>
          <a:lstStyle>
            <a:lvl1pPr lvl="0" algn="l" rtl="0">
              <a:lnSpc>
                <a:spcPct val="90000"/>
              </a:lnSpc>
              <a:spcBef>
                <a:spcPts val="1000"/>
              </a:spcBef>
              <a:spcAft>
                <a:spcPts val="0"/>
              </a:spcAft>
              <a:buClr>
                <a:schemeClr val="dk2"/>
              </a:buClr>
              <a:buSzPts val="1800"/>
              <a:buNone/>
              <a:defRPr sz="1800">
                <a:solidFill>
                  <a:schemeClr val="dk2"/>
                </a:solidFill>
              </a:defRPr>
            </a:lvl1pPr>
            <a:lvl2pPr lvl="1" algn="ctr" rtl="0">
              <a:lnSpc>
                <a:spcPct val="90000"/>
              </a:lnSpc>
              <a:spcBef>
                <a:spcPts val="500"/>
              </a:spcBef>
              <a:spcAft>
                <a:spcPts val="0"/>
              </a:spcAft>
              <a:buClr>
                <a:schemeClr val="lt2"/>
              </a:buClr>
              <a:buSzPts val="2000"/>
              <a:buNone/>
              <a:defRPr sz="2000"/>
            </a:lvl2pPr>
            <a:lvl3pPr lvl="2" algn="ctr" rtl="0">
              <a:lnSpc>
                <a:spcPct val="90000"/>
              </a:lnSpc>
              <a:spcBef>
                <a:spcPts val="500"/>
              </a:spcBef>
              <a:spcAft>
                <a:spcPts val="0"/>
              </a:spcAft>
              <a:buClr>
                <a:schemeClr val="lt2"/>
              </a:buClr>
              <a:buSzPts val="1800"/>
              <a:buNone/>
              <a:defRPr sz="1800"/>
            </a:lvl3pPr>
            <a:lvl4pPr lvl="3" algn="ctr" rtl="0">
              <a:lnSpc>
                <a:spcPct val="90000"/>
              </a:lnSpc>
              <a:spcBef>
                <a:spcPts val="500"/>
              </a:spcBef>
              <a:spcAft>
                <a:spcPts val="0"/>
              </a:spcAft>
              <a:buClr>
                <a:schemeClr val="lt2"/>
              </a:buClr>
              <a:buSzPts val="1600"/>
              <a:buNone/>
              <a:defRPr sz="1600"/>
            </a:lvl4pPr>
            <a:lvl5pPr lvl="4" algn="ctr" rtl="0">
              <a:lnSpc>
                <a:spcPct val="90000"/>
              </a:lnSpc>
              <a:spcBef>
                <a:spcPts val="500"/>
              </a:spcBef>
              <a:spcAft>
                <a:spcPts val="0"/>
              </a:spcAft>
              <a:buClr>
                <a:schemeClr val="lt2"/>
              </a:buClr>
              <a:buSzPts val="1600"/>
              <a:buNone/>
              <a:defRPr sz="1600"/>
            </a:lvl5pPr>
            <a:lvl6pPr lvl="5" algn="ctr" rtl="0">
              <a:lnSpc>
                <a:spcPct val="90000"/>
              </a:lnSpc>
              <a:spcBef>
                <a:spcPts val="500"/>
              </a:spcBef>
              <a:spcAft>
                <a:spcPts val="0"/>
              </a:spcAft>
              <a:buClr>
                <a:schemeClr val="lt1"/>
              </a:buClr>
              <a:buSzPts val="1600"/>
              <a:buNone/>
              <a:defRPr sz="1600"/>
            </a:lvl6pPr>
            <a:lvl7pPr lvl="6" algn="ctr" rtl="0">
              <a:lnSpc>
                <a:spcPct val="90000"/>
              </a:lnSpc>
              <a:spcBef>
                <a:spcPts val="500"/>
              </a:spcBef>
              <a:spcAft>
                <a:spcPts val="0"/>
              </a:spcAft>
              <a:buClr>
                <a:schemeClr val="lt1"/>
              </a:buClr>
              <a:buSzPts val="1600"/>
              <a:buNone/>
              <a:defRPr sz="1600"/>
            </a:lvl7pPr>
            <a:lvl8pPr lvl="7" algn="ctr" rtl="0">
              <a:lnSpc>
                <a:spcPct val="90000"/>
              </a:lnSpc>
              <a:spcBef>
                <a:spcPts val="500"/>
              </a:spcBef>
              <a:spcAft>
                <a:spcPts val="0"/>
              </a:spcAft>
              <a:buClr>
                <a:schemeClr val="lt1"/>
              </a:buClr>
              <a:buSzPts val="1600"/>
              <a:buNone/>
              <a:defRPr sz="1600"/>
            </a:lvl8pPr>
            <a:lvl9pPr lvl="8" algn="ctr" rtl="0">
              <a:lnSpc>
                <a:spcPct val="90000"/>
              </a:lnSpc>
              <a:spcBef>
                <a:spcPts val="500"/>
              </a:spcBef>
              <a:spcAft>
                <a:spcPts val="0"/>
              </a:spcAft>
              <a:buClr>
                <a:schemeClr val="lt1"/>
              </a:buClr>
              <a:buSzPts val="1600"/>
              <a:buNone/>
              <a:defRPr sz="1600"/>
            </a:lvl9pPr>
          </a:lstStyle>
          <a:p>
            <a:endParaRPr/>
          </a:p>
        </p:txBody>
      </p:sp>
      <p:sp>
        <p:nvSpPr>
          <p:cNvPr id="334" name="Google Shape;334;p30"/>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35" name="Google Shape;335;p30"/>
          <p:cNvSpPr/>
          <p:nvPr/>
        </p:nvSpPr>
        <p:spPr>
          <a:xfrm>
            <a:off x="6536296" y="2746686"/>
            <a:ext cx="5543379" cy="4111315"/>
          </a:xfrm>
          <a:custGeom>
            <a:avLst/>
            <a:gdLst/>
            <a:ahLst/>
            <a:cxnLst/>
            <a:rect l="l" t="t" r="r" b="b"/>
            <a:pathLst>
              <a:path w="5543379" h="4111315" extrusionOk="0">
                <a:moveTo>
                  <a:pt x="1073229" y="49"/>
                </a:moveTo>
                <a:cubicBezTo>
                  <a:pt x="1345296" y="2633"/>
                  <a:pt x="1616377" y="109007"/>
                  <a:pt x="1821986" y="318559"/>
                </a:cubicBezTo>
                <a:lnTo>
                  <a:pt x="5543379" y="4111315"/>
                </a:lnTo>
                <a:lnTo>
                  <a:pt x="2564543" y="4111315"/>
                </a:lnTo>
                <a:lnTo>
                  <a:pt x="304280" y="1807708"/>
                </a:lnTo>
                <a:cubicBezTo>
                  <a:pt x="-106938" y="1388605"/>
                  <a:pt x="-100545" y="715498"/>
                  <a:pt x="318559" y="304280"/>
                </a:cubicBezTo>
                <a:cubicBezTo>
                  <a:pt x="528110" y="98671"/>
                  <a:pt x="801163" y="-2535"/>
                  <a:pt x="1073229" y="49"/>
                </a:cubicBezTo>
                <a:close/>
              </a:path>
            </a:pathLst>
          </a:custGeom>
          <a:solidFill>
            <a:srgbClr val="1B1E56"/>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36" name="Google Shape;336;p30"/>
          <p:cNvSpPr/>
          <p:nvPr/>
        </p:nvSpPr>
        <p:spPr>
          <a:xfrm rot="-2677882">
            <a:off x="6959994" y="2623069"/>
            <a:ext cx="2967364" cy="672048"/>
          </a:xfrm>
          <a:prstGeom prst="roundRect">
            <a:avLst>
              <a:gd name="adj" fmla="val 50000"/>
            </a:avLst>
          </a:prstGeom>
          <a:solidFill>
            <a:srgbClr val="F65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7" name="Google Shape;337;p30"/>
          <p:cNvSpPr txBox="1"/>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000">
                <a:solidFill>
                  <a:schemeClr val="lt1"/>
                </a:solidFill>
                <a:latin typeface="Arial"/>
                <a:ea typeface="Arial"/>
                <a:cs typeface="Arial"/>
                <a:sym typeface="Arial"/>
              </a:rPr>
              <a:t>‹#›</a:t>
            </a:fld>
            <a:endParaRPr sz="1000">
              <a:solidFill>
                <a:schemeClr val="lt1"/>
              </a:solidFill>
              <a:latin typeface="Arial"/>
              <a:ea typeface="Arial"/>
              <a:cs typeface="Arial"/>
              <a:sym typeface="Arial"/>
            </a:endParaRPr>
          </a:p>
        </p:txBody>
      </p:sp>
      <p:sp>
        <p:nvSpPr>
          <p:cNvPr id="338" name="Google Shape;338;p30"/>
          <p:cNvSpPr txBox="1"/>
          <p:nvPr/>
        </p:nvSpPr>
        <p:spPr>
          <a:xfrm>
            <a:off x="448460" y="6010981"/>
            <a:ext cx="3060000" cy="246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00">
                <a:solidFill>
                  <a:schemeClr val="accent1"/>
                </a:solidFill>
                <a:latin typeface="Century Gothic"/>
                <a:ea typeface="Century Gothic"/>
                <a:cs typeface="Century Gothic"/>
                <a:sym typeface="Century Gothic"/>
              </a:rPr>
              <a:t>© The PSC 2022 / Circulation Limited – External</a:t>
            </a:r>
            <a:endParaRPr>
              <a:latin typeface="Century Gothic"/>
              <a:ea typeface="Century Gothic"/>
              <a:cs typeface="Century Gothic"/>
              <a:sym typeface="Century Gothic"/>
            </a:endParaRPr>
          </a:p>
        </p:txBody>
      </p:sp>
      <p:sp>
        <p:nvSpPr>
          <p:cNvPr id="339" name="Google Shape;339;p30"/>
          <p:cNvSpPr/>
          <p:nvPr/>
        </p:nvSpPr>
        <p:spPr>
          <a:xfrm>
            <a:off x="8650144" y="658641"/>
            <a:ext cx="3541856" cy="1976903"/>
          </a:xfrm>
          <a:custGeom>
            <a:avLst/>
            <a:gdLst/>
            <a:ahLst/>
            <a:cxnLst/>
            <a:rect l="l" t="t" r="r" b="b"/>
            <a:pathLst>
              <a:path w="3541856" h="1976903" extrusionOk="0">
                <a:moveTo>
                  <a:pt x="3541856" y="0"/>
                </a:moveTo>
                <a:lnTo>
                  <a:pt x="3541856" y="1379793"/>
                </a:lnTo>
                <a:lnTo>
                  <a:pt x="815714" y="1961890"/>
                </a:lnTo>
                <a:cubicBezTo>
                  <a:pt x="451309" y="2039700"/>
                  <a:pt x="92823" y="1807368"/>
                  <a:pt x="15013" y="1442962"/>
                </a:cubicBezTo>
                <a:lnTo>
                  <a:pt x="15014" y="1442963"/>
                </a:lnTo>
                <a:cubicBezTo>
                  <a:pt x="-62796" y="1078558"/>
                  <a:pt x="169536" y="720072"/>
                  <a:pt x="533942" y="642263"/>
                </a:cubicBezTo>
                <a:close/>
              </a:path>
            </a:pathLst>
          </a:custGeom>
          <a:solidFill>
            <a:srgbClr val="065252"/>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34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lumn text">
  <p:cSld name="Title Only_2">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44200" y="512775"/>
            <a:ext cx="4736400" cy="1089600"/>
          </a:xfrm>
          <a:prstGeom prst="rect">
            <a:avLst/>
          </a:prstGeom>
          <a:noFill/>
          <a:ln>
            <a:noFill/>
          </a:ln>
        </p:spPr>
        <p:txBody>
          <a:bodyPr spcFirstLastPara="1" wrap="square" lIns="0" tIns="0" rIns="0" bIns="0" anchor="t" anchorCtr="0">
            <a:noAutofit/>
          </a:bodyPr>
          <a:lstStyle>
            <a:lvl1pPr lvl="0" algn="l" rtl="0">
              <a:lnSpc>
                <a:spcPct val="90000"/>
              </a:lnSpc>
              <a:spcBef>
                <a:spcPts val="100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4"/>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9" name="Google Shape;19;p4"/>
          <p:cNvSpPr txBox="1">
            <a:spLocks noGrp="1"/>
          </p:cNvSpPr>
          <p:nvPr>
            <p:ph type="title" idx="2"/>
          </p:nvPr>
        </p:nvSpPr>
        <p:spPr>
          <a:xfrm>
            <a:off x="444200" y="2147600"/>
            <a:ext cx="5147100" cy="38739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SzPts val="1800"/>
              <a:buFont typeface="Century Gothic"/>
              <a:buNone/>
              <a:defRPr sz="1800" i="0" u="none" strike="noStrike" cap="none">
                <a:latin typeface="Century Gothic"/>
                <a:ea typeface="Century Gothic"/>
                <a:cs typeface="Century Gothic"/>
                <a:sym typeface="Century Gothic"/>
              </a:defRPr>
            </a:lvl1pPr>
            <a:lvl2pPr lvl="1"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2pPr>
            <a:lvl3pPr lvl="2"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3pPr>
            <a:lvl4pPr lvl="3"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4pPr>
            <a:lvl5pPr lvl="4"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5pPr>
            <a:lvl6pPr lvl="5"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6pPr>
            <a:lvl7pPr lvl="6"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7pPr>
            <a:lvl8pPr lvl="7"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8pPr>
            <a:lvl9pPr lvl="8"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9pPr>
          </a:lstStyle>
          <a:p>
            <a:endParaRPr/>
          </a:p>
        </p:txBody>
      </p:sp>
      <p:sp>
        <p:nvSpPr>
          <p:cNvPr id="20" name="Google Shape;20;p4"/>
          <p:cNvSpPr txBox="1">
            <a:spLocks noGrp="1"/>
          </p:cNvSpPr>
          <p:nvPr>
            <p:ph type="title" idx="3"/>
          </p:nvPr>
        </p:nvSpPr>
        <p:spPr>
          <a:xfrm>
            <a:off x="6600825" y="2147600"/>
            <a:ext cx="4736400" cy="10896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SzPts val="1800"/>
              <a:buFont typeface="Century Gothic"/>
              <a:buNone/>
              <a:defRPr sz="1800" i="0" u="none" strike="noStrike" cap="none">
                <a:latin typeface="Century Gothic"/>
                <a:ea typeface="Century Gothic"/>
                <a:cs typeface="Century Gothic"/>
                <a:sym typeface="Century Gothic"/>
              </a:defRPr>
            </a:lvl1pPr>
            <a:lvl2pPr lvl="1"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2pPr>
            <a:lvl3pPr lvl="2"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3pPr>
            <a:lvl4pPr lvl="3"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4pPr>
            <a:lvl5pPr lvl="4"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5pPr>
            <a:lvl6pPr lvl="5"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6pPr>
            <a:lvl7pPr lvl="6"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7pPr>
            <a:lvl8pPr lvl="7"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8pPr>
            <a:lvl9pPr lvl="8" rtl="0">
              <a:spcBef>
                <a:spcPts val="0"/>
              </a:spcBef>
              <a:spcAft>
                <a:spcPts val="0"/>
              </a:spcAft>
              <a:buClr>
                <a:schemeClr val="dk2"/>
              </a:buClr>
              <a:buSzPts val="1800"/>
              <a:buFont typeface="Century Gothic"/>
              <a:buNone/>
              <a:defRPr sz="1800">
                <a:solidFill>
                  <a:schemeClr val="dk2"/>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ack Cover - Blue">
  <p:cSld name="Back Cover - Blue">
    <p:bg>
      <p:bgPr>
        <a:solidFill>
          <a:schemeClr val="dk2"/>
        </a:solidFill>
        <a:effectLst/>
      </p:bgPr>
    </p:bg>
    <p:spTree>
      <p:nvGrpSpPr>
        <p:cNvPr id="1" name="Shape 340"/>
        <p:cNvGrpSpPr/>
        <p:nvPr/>
      </p:nvGrpSpPr>
      <p:grpSpPr>
        <a:xfrm>
          <a:off x="0" y="0"/>
          <a:ext cx="0" cy="0"/>
          <a:chOff x="0" y="0"/>
          <a:chExt cx="0" cy="0"/>
        </a:xfrm>
      </p:grpSpPr>
      <p:sp>
        <p:nvSpPr>
          <p:cNvPr id="341" name="Google Shape;341;p31"/>
          <p:cNvSpPr/>
          <p:nvPr/>
        </p:nvSpPr>
        <p:spPr>
          <a:xfrm>
            <a:off x="3009571" y="1582951"/>
            <a:ext cx="8177757" cy="5275051"/>
          </a:xfrm>
          <a:custGeom>
            <a:avLst/>
            <a:gdLst/>
            <a:ahLst/>
            <a:cxnLst/>
            <a:rect l="l" t="t" r="r" b="b"/>
            <a:pathLst>
              <a:path w="8177757" h="5275051" extrusionOk="0">
                <a:moveTo>
                  <a:pt x="2109088" y="7"/>
                </a:moveTo>
                <a:cubicBezTo>
                  <a:pt x="2523384" y="-998"/>
                  <a:pt x="2937705" y="119008"/>
                  <a:pt x="3294492" y="359478"/>
                </a:cubicBezTo>
                <a:lnTo>
                  <a:pt x="3623589" y="633550"/>
                </a:lnTo>
                <a:lnTo>
                  <a:pt x="3623592" y="633552"/>
                </a:lnTo>
                <a:lnTo>
                  <a:pt x="8177757" y="5275051"/>
                </a:lnTo>
                <a:lnTo>
                  <a:pt x="2229340" y="5275051"/>
                </a:lnTo>
                <a:lnTo>
                  <a:pt x="829780" y="3848091"/>
                </a:lnTo>
                <a:lnTo>
                  <a:pt x="605152" y="3595193"/>
                </a:lnTo>
                <a:lnTo>
                  <a:pt x="337380" y="3260950"/>
                </a:lnTo>
                <a:cubicBezTo>
                  <a:pt x="-196676" y="2435144"/>
                  <a:pt x="-95777" y="1320760"/>
                  <a:pt x="633551" y="605155"/>
                </a:cubicBezTo>
                <a:cubicBezTo>
                  <a:pt x="1043798" y="202626"/>
                  <a:pt x="1576422" y="1298"/>
                  <a:pt x="2109088" y="7"/>
                </a:cubicBezTo>
                <a:close/>
              </a:path>
            </a:pathLst>
          </a:custGeom>
          <a:solidFill>
            <a:srgbClr val="FDDE7A"/>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42" name="Google Shape;342;p31"/>
          <p:cNvSpPr txBox="1"/>
          <p:nvPr/>
        </p:nvSpPr>
        <p:spPr>
          <a:xfrm>
            <a:off x="80287" y="6265751"/>
            <a:ext cx="2098500"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600" i="0" u="sng">
                <a:solidFill>
                  <a:srgbClr val="FDDE7A"/>
                </a:solidFill>
                <a:latin typeface="Century Gothic"/>
                <a:ea typeface="Century Gothic"/>
                <a:cs typeface="Century Gothic"/>
                <a:sym typeface="Century Gothic"/>
                <a:hlinkClick r:id="rId2">
                  <a:extLst>
                    <a:ext uri="{A12FA001-AC4F-418D-AE19-62706E023703}">
                      <ahyp:hlinkClr xmlns:ahyp="http://schemas.microsoft.com/office/drawing/2018/hyperlinkcolor" val="tx"/>
                    </a:ext>
                  </a:extLst>
                </a:hlinkClick>
              </a:rPr>
              <a:t>thepsc.co.uk</a:t>
            </a:r>
            <a:r>
              <a:rPr lang="en-GB" sz="1600" i="0">
                <a:solidFill>
                  <a:srgbClr val="FDDE7A"/>
                </a:solidFill>
                <a:latin typeface="Century Gothic"/>
                <a:ea typeface="Century Gothic"/>
                <a:cs typeface="Century Gothic"/>
                <a:sym typeface="Century Gothic"/>
              </a:rPr>
              <a:t>    </a:t>
            </a:r>
            <a:endParaRPr>
              <a:solidFill>
                <a:srgbClr val="FDDE7A"/>
              </a:solidFill>
              <a:latin typeface="Century Gothic"/>
              <a:ea typeface="Century Gothic"/>
              <a:cs typeface="Century Gothic"/>
              <a:sym typeface="Century Gothic"/>
            </a:endParaRPr>
          </a:p>
        </p:txBody>
      </p:sp>
      <p:pic>
        <p:nvPicPr>
          <p:cNvPr id="343" name="Google Shape;343;p31"/>
          <p:cNvPicPr preferRelativeResize="0"/>
          <p:nvPr/>
        </p:nvPicPr>
        <p:blipFill>
          <a:blip r:embed="rId3">
            <a:alphaModFix/>
          </a:blip>
          <a:stretch>
            <a:fillRect/>
          </a:stretch>
        </p:blipFill>
        <p:spPr>
          <a:xfrm>
            <a:off x="5254912" y="3860807"/>
            <a:ext cx="1682176" cy="84108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Back Cover - Yellow">
  <p:cSld name="Back Cover - Yellow">
    <p:bg>
      <p:bgPr>
        <a:solidFill>
          <a:schemeClr val="lt2"/>
        </a:solidFill>
        <a:effectLst/>
      </p:bgPr>
    </p:bg>
    <p:spTree>
      <p:nvGrpSpPr>
        <p:cNvPr id="1" name="Shape 344"/>
        <p:cNvGrpSpPr/>
        <p:nvPr/>
      </p:nvGrpSpPr>
      <p:grpSpPr>
        <a:xfrm>
          <a:off x="0" y="0"/>
          <a:ext cx="0" cy="0"/>
          <a:chOff x="0" y="0"/>
          <a:chExt cx="0" cy="0"/>
        </a:xfrm>
      </p:grpSpPr>
      <p:sp>
        <p:nvSpPr>
          <p:cNvPr id="345" name="Google Shape;345;p32"/>
          <p:cNvSpPr/>
          <p:nvPr/>
        </p:nvSpPr>
        <p:spPr>
          <a:xfrm>
            <a:off x="3162144" y="0"/>
            <a:ext cx="9029857" cy="6858000"/>
          </a:xfrm>
          <a:custGeom>
            <a:avLst/>
            <a:gdLst/>
            <a:ahLst/>
            <a:cxnLst/>
            <a:rect l="l" t="t" r="r" b="b"/>
            <a:pathLst>
              <a:path w="9029857" h="6858000" extrusionOk="0">
                <a:moveTo>
                  <a:pt x="4597034" y="0"/>
                </a:moveTo>
                <a:lnTo>
                  <a:pt x="9029857" y="0"/>
                </a:lnTo>
                <a:lnTo>
                  <a:pt x="9029857" y="1562295"/>
                </a:lnTo>
                <a:lnTo>
                  <a:pt x="3747161" y="6833781"/>
                </a:lnTo>
                <a:lnTo>
                  <a:pt x="3721797" y="6858000"/>
                </a:lnTo>
                <a:lnTo>
                  <a:pt x="518666" y="6858000"/>
                </a:lnTo>
                <a:lnTo>
                  <a:pt x="491225" y="6828021"/>
                </a:lnTo>
                <a:cubicBezTo>
                  <a:pt x="-112034" y="6107165"/>
                  <a:pt x="-159659" y="5078840"/>
                  <a:pt x="348348" y="4309437"/>
                </a:cubicBezTo>
                <a:lnTo>
                  <a:pt x="619283" y="3977752"/>
                </a:lnTo>
                <a:lnTo>
                  <a:pt x="619285" y="3977750"/>
                </a:lnTo>
                <a:close/>
              </a:path>
            </a:pathLst>
          </a:custGeom>
          <a:solidFill>
            <a:srgbClr val="1B1E56"/>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46" name="Google Shape;346;p32"/>
          <p:cNvSpPr txBox="1"/>
          <p:nvPr/>
        </p:nvSpPr>
        <p:spPr>
          <a:xfrm>
            <a:off x="80287" y="6265751"/>
            <a:ext cx="2098500"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600" i="0" u="sng">
                <a:solidFill>
                  <a:schemeClr val="accent1"/>
                </a:solidFill>
                <a:latin typeface="Century Gothic"/>
                <a:ea typeface="Century Gothic"/>
                <a:cs typeface="Century Gothic"/>
                <a:sym typeface="Century Gothic"/>
                <a:hlinkClick r:id="rId2">
                  <a:extLst>
                    <a:ext uri="{A12FA001-AC4F-418D-AE19-62706E023703}">
                      <ahyp:hlinkClr xmlns:ahyp="http://schemas.microsoft.com/office/drawing/2018/hyperlinkcolor" val="tx"/>
                    </a:ext>
                  </a:extLst>
                </a:hlinkClick>
              </a:rPr>
              <a:t>thepsc.co.uk</a:t>
            </a:r>
            <a:r>
              <a:rPr lang="en-GB" sz="1600" i="0">
                <a:solidFill>
                  <a:schemeClr val="accent1"/>
                </a:solidFill>
                <a:latin typeface="Century Gothic"/>
                <a:ea typeface="Century Gothic"/>
                <a:cs typeface="Century Gothic"/>
                <a:sym typeface="Century Gothic"/>
              </a:rPr>
              <a:t>    </a:t>
            </a:r>
            <a:endParaRPr>
              <a:solidFill>
                <a:schemeClr val="accent1"/>
              </a:solidFill>
              <a:latin typeface="Century Gothic"/>
              <a:ea typeface="Century Gothic"/>
              <a:cs typeface="Century Gothic"/>
              <a:sym typeface="Century Gothic"/>
            </a:endParaRPr>
          </a:p>
        </p:txBody>
      </p:sp>
      <p:pic>
        <p:nvPicPr>
          <p:cNvPr id="347" name="Google Shape;347;p32"/>
          <p:cNvPicPr preferRelativeResize="0"/>
          <p:nvPr/>
        </p:nvPicPr>
        <p:blipFill rotWithShape="1">
          <a:blip r:embed="rId3">
            <a:alphaModFix/>
          </a:blip>
          <a:srcRect/>
          <a:stretch/>
        </p:blipFill>
        <p:spPr>
          <a:xfrm>
            <a:off x="5255715" y="4056855"/>
            <a:ext cx="1680570" cy="34285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ight Squircle 1">
  <p:cSld name="Light Squircle 1">
    <p:bg>
      <p:bgPr>
        <a:solidFill>
          <a:schemeClr val="lt2"/>
        </a:solidFill>
        <a:effectLst/>
      </p:bgPr>
    </p:bg>
    <p:spTree>
      <p:nvGrpSpPr>
        <p:cNvPr id="1" name="Shape 348"/>
        <p:cNvGrpSpPr/>
        <p:nvPr/>
      </p:nvGrpSpPr>
      <p:grpSpPr>
        <a:xfrm>
          <a:off x="0" y="0"/>
          <a:ext cx="0" cy="0"/>
          <a:chOff x="0" y="0"/>
          <a:chExt cx="0" cy="0"/>
        </a:xfrm>
      </p:grpSpPr>
      <p:sp>
        <p:nvSpPr>
          <p:cNvPr id="349" name="Google Shape;349;p33"/>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50" name="Google Shape;350;p33"/>
          <p:cNvSpPr/>
          <p:nvPr/>
        </p:nvSpPr>
        <p:spPr>
          <a:xfrm>
            <a:off x="1" y="1"/>
            <a:ext cx="6705247" cy="5594105"/>
          </a:xfrm>
          <a:custGeom>
            <a:avLst/>
            <a:gdLst/>
            <a:ahLst/>
            <a:cxnLst/>
            <a:rect l="l" t="t" r="r" b="b"/>
            <a:pathLst>
              <a:path w="6705247" h="5594105" extrusionOk="0">
                <a:moveTo>
                  <a:pt x="0" y="0"/>
                </a:moveTo>
                <a:lnTo>
                  <a:pt x="4354893" y="0"/>
                </a:lnTo>
                <a:lnTo>
                  <a:pt x="5956939" y="1619620"/>
                </a:lnTo>
                <a:lnTo>
                  <a:pt x="6047694" y="1724676"/>
                </a:lnTo>
                <a:lnTo>
                  <a:pt x="6337015" y="2082343"/>
                </a:lnTo>
                <a:cubicBezTo>
                  <a:pt x="6914855" y="2966670"/>
                  <a:pt x="6812124" y="4164190"/>
                  <a:pt x="6032348" y="4936551"/>
                </a:cubicBezTo>
                <a:cubicBezTo>
                  <a:pt x="5252572" y="5708912"/>
                  <a:pt x="4054126" y="5800196"/>
                  <a:pt x="3175360" y="5213933"/>
                </a:cubicBezTo>
                <a:lnTo>
                  <a:pt x="2820473" y="4921209"/>
                </a:lnTo>
                <a:lnTo>
                  <a:pt x="2820470" y="4921207"/>
                </a:lnTo>
                <a:lnTo>
                  <a:pt x="0" y="2073659"/>
                </a:lnTo>
                <a:close/>
              </a:path>
            </a:pathLst>
          </a:custGeom>
          <a:solidFill>
            <a:srgbClr val="FFFFFF">
              <a:alpha val="20000"/>
            </a:srgbClr>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351" name="Google Shape;351;p33"/>
          <p:cNvSpPr txBox="1">
            <a:spLocks noGrp="1"/>
          </p:cNvSpPr>
          <p:nvPr>
            <p:ph type="title"/>
          </p:nvPr>
        </p:nvSpPr>
        <p:spPr>
          <a:xfrm>
            <a:off x="2063750" y="2214822"/>
            <a:ext cx="8065800" cy="15882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2"/>
              </a:buClr>
              <a:buSzPts val="5400"/>
              <a:buFont typeface="Play"/>
              <a:buNone/>
              <a:defRPr sz="54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ark lines 1">
  <p:cSld name="Dark lines 1">
    <p:bg>
      <p:bgPr>
        <a:solidFill>
          <a:schemeClr val="dk2"/>
        </a:solidFill>
        <a:effectLst/>
      </p:bgPr>
    </p:bg>
    <p:spTree>
      <p:nvGrpSpPr>
        <p:cNvPr id="1" name="Shape 352"/>
        <p:cNvGrpSpPr/>
        <p:nvPr/>
      </p:nvGrpSpPr>
      <p:grpSpPr>
        <a:xfrm>
          <a:off x="0" y="0"/>
          <a:ext cx="0" cy="0"/>
          <a:chOff x="0" y="0"/>
          <a:chExt cx="0" cy="0"/>
        </a:xfrm>
      </p:grpSpPr>
      <p:sp>
        <p:nvSpPr>
          <p:cNvPr id="353" name="Google Shape;353;p34"/>
          <p:cNvSpPr txBox="1">
            <a:spLocks noGrp="1"/>
          </p:cNvSpPr>
          <p:nvPr>
            <p:ph type="title"/>
          </p:nvPr>
        </p:nvSpPr>
        <p:spPr>
          <a:xfrm>
            <a:off x="442913" y="2214822"/>
            <a:ext cx="5221200" cy="1588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1000"/>
              </a:spcBef>
              <a:spcAft>
                <a:spcPts val="0"/>
              </a:spcAft>
              <a:buClr>
                <a:schemeClr val="lt2"/>
              </a:buClr>
              <a:buSzPts val="5400"/>
              <a:buFont typeface="Play"/>
              <a:buNone/>
              <a:defRPr sz="5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4" name="Google Shape;354;p34"/>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55" name="Google Shape;355;p34"/>
          <p:cNvSpPr/>
          <p:nvPr/>
        </p:nvSpPr>
        <p:spPr>
          <a:xfrm>
            <a:off x="6938140" y="8097"/>
            <a:ext cx="5253861" cy="4749273"/>
          </a:xfrm>
          <a:custGeom>
            <a:avLst/>
            <a:gdLst/>
            <a:ahLst/>
            <a:cxnLst/>
            <a:rect l="l" t="t" r="r" b="b"/>
            <a:pathLst>
              <a:path w="5253861" h="4749273" extrusionOk="0">
                <a:moveTo>
                  <a:pt x="5253861" y="1828727"/>
                </a:moveTo>
                <a:lnTo>
                  <a:pt x="2876599" y="4202769"/>
                </a:lnTo>
                <a:lnTo>
                  <a:pt x="2801017" y="4268697"/>
                </a:lnTo>
                <a:lnTo>
                  <a:pt x="2543622" y="4478948"/>
                </a:lnTo>
                <a:cubicBezTo>
                  <a:pt x="1906744" y="4899454"/>
                  <a:pt x="1041254" y="4829371"/>
                  <a:pt x="480579" y="4268695"/>
                </a:cubicBezTo>
                <a:cubicBezTo>
                  <a:pt x="-80096" y="3708020"/>
                  <a:pt x="-150180" y="2842530"/>
                  <a:pt x="270326" y="2205652"/>
                </a:cubicBezTo>
                <a:lnTo>
                  <a:pt x="480577" y="1948257"/>
                </a:lnTo>
                <a:lnTo>
                  <a:pt x="480579" y="1948255"/>
                </a:lnTo>
                <a:cubicBezTo>
                  <a:pt x="1132696" y="1296138"/>
                  <a:pt x="2626002" y="0"/>
                  <a:pt x="2626002" y="0"/>
                </a:cubicBezTo>
              </a:path>
            </a:pathLst>
          </a:custGeom>
          <a:solidFill>
            <a:srgbClr val="1B1E56"/>
          </a:solidFill>
          <a:ln w="12700" cap="flat" cmpd="sng">
            <a:solidFill>
              <a:srgbClr val="FDDE7A"/>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356" name="Google Shape;356;p34"/>
          <p:cNvSpPr/>
          <p:nvPr/>
        </p:nvSpPr>
        <p:spPr>
          <a:xfrm>
            <a:off x="9162810" y="2992198"/>
            <a:ext cx="3029189" cy="3029189"/>
          </a:xfrm>
          <a:custGeom>
            <a:avLst/>
            <a:gdLst/>
            <a:ahLst/>
            <a:cxnLst/>
            <a:rect l="l" t="t" r="r" b="b"/>
            <a:pathLst>
              <a:path w="3029189" h="3029189" extrusionOk="0">
                <a:moveTo>
                  <a:pt x="0" y="3029189"/>
                </a:moveTo>
                <a:lnTo>
                  <a:pt x="3029189" y="0"/>
                </a:lnTo>
                <a:cubicBezTo>
                  <a:pt x="3029189" y="1009730"/>
                  <a:pt x="3025379" y="3020616"/>
                  <a:pt x="3025379" y="3020616"/>
                </a:cubicBezTo>
              </a:path>
            </a:pathLst>
          </a:custGeom>
          <a:solidFill>
            <a:srgbClr val="1B1E56"/>
          </a:solidFill>
          <a:ln w="12700" cap="flat" cmpd="sng">
            <a:solidFill>
              <a:srgbClr val="FDDE7A"/>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Light lines 1">
  <p:cSld name="Light lines 1">
    <p:bg>
      <p:bgPr>
        <a:solidFill>
          <a:schemeClr val="lt2"/>
        </a:solidFill>
        <a:effectLst/>
      </p:bgPr>
    </p:bg>
    <p:spTree>
      <p:nvGrpSpPr>
        <p:cNvPr id="1" name="Shape 357"/>
        <p:cNvGrpSpPr/>
        <p:nvPr/>
      </p:nvGrpSpPr>
      <p:grpSpPr>
        <a:xfrm>
          <a:off x="0" y="0"/>
          <a:ext cx="0" cy="0"/>
          <a:chOff x="0" y="0"/>
          <a:chExt cx="0" cy="0"/>
        </a:xfrm>
      </p:grpSpPr>
      <p:sp>
        <p:nvSpPr>
          <p:cNvPr id="358" name="Google Shape;358;p35"/>
          <p:cNvSpPr txBox="1">
            <a:spLocks noGrp="1"/>
          </p:cNvSpPr>
          <p:nvPr>
            <p:ph type="title"/>
          </p:nvPr>
        </p:nvSpPr>
        <p:spPr>
          <a:xfrm>
            <a:off x="442913" y="2214822"/>
            <a:ext cx="5221200" cy="1588200"/>
          </a:xfrm>
          <a:prstGeom prst="rect">
            <a:avLst/>
          </a:prstGeom>
          <a:noFill/>
          <a:ln>
            <a:noFill/>
          </a:ln>
        </p:spPr>
        <p:txBody>
          <a:bodyPr spcFirstLastPara="1" wrap="square" lIns="91425" tIns="45700" rIns="91425" bIns="45700" anchor="ctr" anchorCtr="0">
            <a:noAutofit/>
          </a:bodyPr>
          <a:lstStyle>
            <a:lvl1pPr lvl="0" rtl="0">
              <a:lnSpc>
                <a:spcPct val="90000"/>
              </a:lnSpc>
              <a:spcBef>
                <a:spcPts val="1000"/>
              </a:spcBef>
              <a:spcAft>
                <a:spcPts val="0"/>
              </a:spcAft>
              <a:buClr>
                <a:schemeClr val="dk2"/>
              </a:buClr>
              <a:buSzPts val="5400"/>
              <a:buFont typeface="Play"/>
              <a:buNone/>
              <a:defRPr sz="54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9" name="Google Shape;359;p35"/>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60" name="Google Shape;360;p35"/>
          <p:cNvSpPr/>
          <p:nvPr/>
        </p:nvSpPr>
        <p:spPr>
          <a:xfrm>
            <a:off x="6938140" y="952"/>
            <a:ext cx="5253861" cy="4756418"/>
          </a:xfrm>
          <a:custGeom>
            <a:avLst/>
            <a:gdLst/>
            <a:ahLst/>
            <a:cxnLst/>
            <a:rect l="l" t="t" r="r" b="b"/>
            <a:pathLst>
              <a:path w="5253861" h="4756418" extrusionOk="0">
                <a:moveTo>
                  <a:pt x="5253861" y="1835872"/>
                </a:moveTo>
                <a:lnTo>
                  <a:pt x="2876599" y="4209914"/>
                </a:lnTo>
                <a:lnTo>
                  <a:pt x="2801017" y="4275842"/>
                </a:lnTo>
                <a:lnTo>
                  <a:pt x="2543622" y="4486093"/>
                </a:lnTo>
                <a:cubicBezTo>
                  <a:pt x="1906744" y="4906599"/>
                  <a:pt x="1041254" y="4836516"/>
                  <a:pt x="480579" y="4275840"/>
                </a:cubicBezTo>
                <a:cubicBezTo>
                  <a:pt x="-80096" y="3715165"/>
                  <a:pt x="-150180" y="2849675"/>
                  <a:pt x="270326" y="2212797"/>
                </a:cubicBezTo>
                <a:lnTo>
                  <a:pt x="480577" y="1955402"/>
                </a:lnTo>
                <a:lnTo>
                  <a:pt x="480579" y="1955400"/>
                </a:lnTo>
                <a:cubicBezTo>
                  <a:pt x="1132696" y="1303283"/>
                  <a:pt x="2637909" y="0"/>
                  <a:pt x="2637909" y="0"/>
                </a:cubicBezTo>
              </a:path>
            </a:pathLst>
          </a:custGeom>
          <a:solidFill>
            <a:srgbClr val="FDDE7A"/>
          </a:solidFill>
          <a:ln w="12700" cap="flat" cmpd="sng">
            <a:solidFill>
              <a:srgbClr val="1B1E56"/>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361" name="Google Shape;361;p35"/>
          <p:cNvSpPr/>
          <p:nvPr/>
        </p:nvSpPr>
        <p:spPr>
          <a:xfrm>
            <a:off x="9162811" y="2992198"/>
            <a:ext cx="3029189" cy="3029189"/>
          </a:xfrm>
          <a:custGeom>
            <a:avLst/>
            <a:gdLst/>
            <a:ahLst/>
            <a:cxnLst/>
            <a:rect l="l" t="t" r="r" b="b"/>
            <a:pathLst>
              <a:path w="3029189" h="3029189" extrusionOk="0">
                <a:moveTo>
                  <a:pt x="0" y="3029189"/>
                </a:moveTo>
                <a:lnTo>
                  <a:pt x="3029189" y="0"/>
                </a:lnTo>
              </a:path>
            </a:pathLst>
          </a:custGeom>
          <a:solidFill>
            <a:srgbClr val="FDDE7A"/>
          </a:solidFill>
          <a:ln w="12700" cap="flat" cmpd="sng">
            <a:solidFill>
              <a:srgbClr val="1B1E56"/>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ark lines 2">
  <p:cSld name="Dark lines 2">
    <p:bg>
      <p:bgPr>
        <a:solidFill>
          <a:schemeClr val="dk2"/>
        </a:solidFill>
        <a:effectLst/>
      </p:bgPr>
    </p:bg>
    <p:spTree>
      <p:nvGrpSpPr>
        <p:cNvPr id="1" name="Shape 362"/>
        <p:cNvGrpSpPr/>
        <p:nvPr/>
      </p:nvGrpSpPr>
      <p:grpSpPr>
        <a:xfrm>
          <a:off x="0" y="0"/>
          <a:ext cx="0" cy="0"/>
          <a:chOff x="0" y="0"/>
          <a:chExt cx="0" cy="0"/>
        </a:xfrm>
      </p:grpSpPr>
      <p:sp>
        <p:nvSpPr>
          <p:cNvPr id="363" name="Google Shape;363;p36"/>
          <p:cNvSpPr/>
          <p:nvPr/>
        </p:nvSpPr>
        <p:spPr>
          <a:xfrm>
            <a:off x="6127784" y="8097"/>
            <a:ext cx="6064216" cy="6022816"/>
          </a:xfrm>
          <a:custGeom>
            <a:avLst/>
            <a:gdLst/>
            <a:ahLst/>
            <a:cxnLst/>
            <a:rect l="l" t="t" r="r" b="b"/>
            <a:pathLst>
              <a:path w="6064216" h="6022816" extrusionOk="0">
                <a:moveTo>
                  <a:pt x="6064216" y="4621420"/>
                </a:moveTo>
                <a:lnTo>
                  <a:pt x="4662820" y="6022816"/>
                </a:lnTo>
                <a:lnTo>
                  <a:pt x="0" y="6022816"/>
                </a:lnTo>
                <a:cubicBezTo>
                  <a:pt x="2007129" y="4015687"/>
                  <a:pt x="5936614" y="0"/>
                  <a:pt x="5936614" y="0"/>
                </a:cubicBezTo>
              </a:path>
            </a:pathLst>
          </a:custGeom>
          <a:solidFill>
            <a:srgbClr val="1B1E56"/>
          </a:solidFill>
          <a:ln w="12700" cap="flat" cmpd="sng">
            <a:solidFill>
              <a:srgbClr val="FDDE7A"/>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364" name="Google Shape;364;p36"/>
          <p:cNvSpPr txBox="1">
            <a:spLocks noGrp="1"/>
          </p:cNvSpPr>
          <p:nvPr>
            <p:ph type="title"/>
          </p:nvPr>
        </p:nvSpPr>
        <p:spPr>
          <a:xfrm>
            <a:off x="442913" y="512763"/>
            <a:ext cx="4414800" cy="1089600"/>
          </a:xfrm>
          <a:prstGeom prst="rect">
            <a:avLst/>
          </a:prstGeom>
          <a:noFill/>
          <a:ln>
            <a:noFill/>
          </a:ln>
        </p:spPr>
        <p:txBody>
          <a:bodyPr spcFirstLastPara="1" wrap="square" lIns="91425" tIns="45700" rIns="91425" bIns="45700" anchor="t" anchorCtr="0">
            <a:noAutofit/>
          </a:bodyPr>
          <a:lstStyle>
            <a:lvl1pPr lvl="0" rtl="0">
              <a:lnSpc>
                <a:spcPct val="90000"/>
              </a:lnSpc>
              <a:spcBef>
                <a:spcPts val="1000"/>
              </a:spcBef>
              <a:spcAft>
                <a:spcPts val="0"/>
              </a:spcAft>
              <a:buClr>
                <a:schemeClr val="lt2"/>
              </a:buClr>
              <a:buSzPts val="3600"/>
              <a:buFont typeface="Play"/>
              <a:buNone/>
              <a:defRPr sz="3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5" name="Google Shape;365;p36"/>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66" name="Google Shape;366;p36"/>
          <p:cNvSpPr/>
          <p:nvPr/>
        </p:nvSpPr>
        <p:spPr>
          <a:xfrm>
            <a:off x="3903113" y="-2382"/>
            <a:ext cx="7103025" cy="4759751"/>
          </a:xfrm>
          <a:custGeom>
            <a:avLst/>
            <a:gdLst/>
            <a:ahLst/>
            <a:cxnLst/>
            <a:rect l="l" t="t" r="r" b="b"/>
            <a:pathLst>
              <a:path w="7103025" h="4759751" extrusionOk="0">
                <a:moveTo>
                  <a:pt x="7093177" y="2381"/>
                </a:moveTo>
                <a:lnTo>
                  <a:pt x="7103025" y="0"/>
                </a:lnTo>
                <a:lnTo>
                  <a:pt x="2876600" y="4213247"/>
                </a:lnTo>
                <a:lnTo>
                  <a:pt x="2801017" y="4279175"/>
                </a:lnTo>
                <a:lnTo>
                  <a:pt x="2543623" y="4489426"/>
                </a:lnTo>
                <a:cubicBezTo>
                  <a:pt x="1906744" y="4909932"/>
                  <a:pt x="1041254" y="4839849"/>
                  <a:pt x="480578" y="4279173"/>
                </a:cubicBezTo>
                <a:cubicBezTo>
                  <a:pt x="-80097" y="3718498"/>
                  <a:pt x="-150180" y="2853008"/>
                  <a:pt x="270326" y="2216130"/>
                </a:cubicBezTo>
                <a:lnTo>
                  <a:pt x="480577" y="1958735"/>
                </a:lnTo>
                <a:lnTo>
                  <a:pt x="480579" y="1958733"/>
                </a:lnTo>
                <a:cubicBezTo>
                  <a:pt x="1132696" y="1306616"/>
                  <a:pt x="2628384" y="10477"/>
                  <a:pt x="2628384" y="10477"/>
                </a:cubicBezTo>
              </a:path>
            </a:pathLst>
          </a:custGeom>
          <a:solidFill>
            <a:srgbClr val="1B1E56"/>
          </a:solidFill>
          <a:ln w="12700" cap="flat" cmpd="sng">
            <a:solidFill>
              <a:srgbClr val="FDDE7A"/>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ight lines 2">
  <p:cSld name="Light lines 2">
    <p:bg>
      <p:bgPr>
        <a:solidFill>
          <a:schemeClr val="lt2"/>
        </a:solidFill>
        <a:effectLst/>
      </p:bgPr>
    </p:bg>
    <p:spTree>
      <p:nvGrpSpPr>
        <p:cNvPr id="1" name="Shape 367"/>
        <p:cNvGrpSpPr/>
        <p:nvPr/>
      </p:nvGrpSpPr>
      <p:grpSpPr>
        <a:xfrm>
          <a:off x="0" y="0"/>
          <a:ext cx="0" cy="0"/>
          <a:chOff x="0" y="0"/>
          <a:chExt cx="0" cy="0"/>
        </a:xfrm>
      </p:grpSpPr>
      <p:sp>
        <p:nvSpPr>
          <p:cNvPr id="368" name="Google Shape;368;p37"/>
          <p:cNvSpPr/>
          <p:nvPr/>
        </p:nvSpPr>
        <p:spPr>
          <a:xfrm>
            <a:off x="6127784" y="17418"/>
            <a:ext cx="6064216" cy="6021387"/>
          </a:xfrm>
          <a:custGeom>
            <a:avLst/>
            <a:gdLst/>
            <a:ahLst/>
            <a:cxnLst/>
            <a:rect l="l" t="t" r="r" b="b"/>
            <a:pathLst>
              <a:path w="6064216" h="6021387" extrusionOk="0">
                <a:moveTo>
                  <a:pt x="6064216" y="4619991"/>
                </a:moveTo>
                <a:lnTo>
                  <a:pt x="4662820" y="6021387"/>
                </a:lnTo>
                <a:lnTo>
                  <a:pt x="0" y="6021387"/>
                </a:lnTo>
                <a:lnTo>
                  <a:pt x="6021387" y="0"/>
                </a:lnTo>
              </a:path>
            </a:pathLst>
          </a:custGeom>
          <a:solidFill>
            <a:srgbClr val="FDDE7A"/>
          </a:solidFill>
          <a:ln w="12700" cap="flat" cmpd="sng">
            <a:solidFill>
              <a:srgbClr val="1B1E56"/>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369" name="Google Shape;369;p37"/>
          <p:cNvSpPr txBox="1">
            <a:spLocks noGrp="1"/>
          </p:cNvSpPr>
          <p:nvPr>
            <p:ph type="title"/>
          </p:nvPr>
        </p:nvSpPr>
        <p:spPr>
          <a:xfrm>
            <a:off x="442913" y="512763"/>
            <a:ext cx="4414800" cy="1089600"/>
          </a:xfrm>
          <a:prstGeom prst="rect">
            <a:avLst/>
          </a:prstGeom>
          <a:noFill/>
          <a:ln>
            <a:noFill/>
          </a:ln>
        </p:spPr>
        <p:txBody>
          <a:bodyPr spcFirstLastPara="1" wrap="square" lIns="91425" tIns="45700" rIns="91425" bIns="45700" anchor="t" anchorCtr="0">
            <a:noAutofit/>
          </a:bodyPr>
          <a:lstStyle>
            <a:lvl1pPr lvl="0" rtl="0">
              <a:lnSpc>
                <a:spcPct val="90000"/>
              </a:lnSpc>
              <a:spcBef>
                <a:spcPts val="1000"/>
              </a:spcBef>
              <a:spcAft>
                <a:spcPts val="0"/>
              </a:spcAft>
              <a:buClr>
                <a:schemeClr val="dk2"/>
              </a:buClr>
              <a:buSzPts val="3600"/>
              <a:buFont typeface="Play"/>
              <a:buNone/>
              <a:defRPr sz="36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0" name="Google Shape;370;p37"/>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71" name="Google Shape;371;p37"/>
          <p:cNvSpPr/>
          <p:nvPr/>
        </p:nvSpPr>
        <p:spPr>
          <a:xfrm>
            <a:off x="3903113" y="0"/>
            <a:ext cx="7093177" cy="4757370"/>
          </a:xfrm>
          <a:custGeom>
            <a:avLst/>
            <a:gdLst/>
            <a:ahLst/>
            <a:cxnLst/>
            <a:rect l="l" t="t" r="r" b="b"/>
            <a:pathLst>
              <a:path w="7093177" h="4757370" extrusionOk="0">
                <a:moveTo>
                  <a:pt x="7093177" y="0"/>
                </a:moveTo>
                <a:lnTo>
                  <a:pt x="2876600" y="4210866"/>
                </a:lnTo>
                <a:lnTo>
                  <a:pt x="2801017" y="4276794"/>
                </a:lnTo>
                <a:lnTo>
                  <a:pt x="2543623" y="4487045"/>
                </a:lnTo>
                <a:cubicBezTo>
                  <a:pt x="1906744" y="4907551"/>
                  <a:pt x="1041254" y="4837468"/>
                  <a:pt x="480578" y="4276792"/>
                </a:cubicBezTo>
                <a:cubicBezTo>
                  <a:pt x="-80097" y="3716117"/>
                  <a:pt x="-150180" y="2850627"/>
                  <a:pt x="270326" y="2213749"/>
                </a:cubicBezTo>
                <a:lnTo>
                  <a:pt x="480577" y="1956354"/>
                </a:lnTo>
                <a:lnTo>
                  <a:pt x="480579" y="1956352"/>
                </a:lnTo>
                <a:lnTo>
                  <a:pt x="2436931" y="0"/>
                </a:lnTo>
              </a:path>
            </a:pathLst>
          </a:custGeom>
          <a:solidFill>
            <a:srgbClr val="FDDE7A"/>
          </a:solidFill>
          <a:ln w="12700" cap="flat" cmpd="sng">
            <a:solidFill>
              <a:srgbClr val="1B1E56"/>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372"/>
        <p:cNvGrpSpPr/>
        <p:nvPr/>
      </p:nvGrpSpPr>
      <p:grpSpPr>
        <a:xfrm>
          <a:off x="0" y="0"/>
          <a:ext cx="0" cy="0"/>
          <a:chOff x="0" y="0"/>
          <a:chExt cx="0" cy="0"/>
        </a:xfrm>
      </p:grpSpPr>
      <p:sp>
        <p:nvSpPr>
          <p:cNvPr id="373" name="Google Shape;373;p38"/>
          <p:cNvSpPr txBox="1">
            <a:spLocks noGrp="1"/>
          </p:cNvSpPr>
          <p:nvPr>
            <p:ph type="title"/>
          </p:nvPr>
        </p:nvSpPr>
        <p:spPr>
          <a:xfrm>
            <a:off x="371475" y="441325"/>
            <a:ext cx="9360000" cy="592200"/>
          </a:xfrm>
          <a:prstGeom prst="rect">
            <a:avLst/>
          </a:prstGeom>
          <a:noFill/>
          <a:ln>
            <a:noFill/>
          </a:ln>
        </p:spPr>
        <p:txBody>
          <a:bodyPr spcFirstLastPara="1" wrap="square" lIns="72000" tIns="45700" rIns="72000" bIns="45700" anchor="b" anchorCtr="0">
            <a:noAutofit/>
          </a:bodyPr>
          <a:lstStyle>
            <a:lvl1pPr lvl="0" algn="l" rtl="0">
              <a:lnSpc>
                <a:spcPct val="90000"/>
              </a:lnSpc>
              <a:spcBef>
                <a:spcPts val="0"/>
              </a:spcBef>
              <a:spcAft>
                <a:spcPts val="0"/>
              </a:spcAft>
              <a:buClr>
                <a:schemeClr val="dk2"/>
              </a:buClr>
              <a:buSzPts val="1800"/>
              <a:buFont typeface="Roboto"/>
              <a:buNone/>
              <a:defRPr>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38"/>
          <p:cNvSpPr txBox="1">
            <a:spLocks noGrp="1"/>
          </p:cNvSpPr>
          <p:nvPr>
            <p:ph type="sldNum" idx="12"/>
          </p:nvPr>
        </p:nvSpPr>
        <p:spPr>
          <a:xfrm>
            <a:off x="11280525" y="6461045"/>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75" name="Google Shape;375;p38"/>
          <p:cNvSpPr txBox="1">
            <a:spLocks noGrp="1"/>
          </p:cNvSpPr>
          <p:nvPr>
            <p:ph type="body" idx="1"/>
          </p:nvPr>
        </p:nvSpPr>
        <p:spPr>
          <a:xfrm>
            <a:off x="371475" y="1082008"/>
            <a:ext cx="5760000" cy="259500"/>
          </a:xfrm>
          <a:prstGeom prst="rect">
            <a:avLst/>
          </a:prstGeom>
          <a:noFill/>
          <a:ln>
            <a:noFill/>
          </a:ln>
        </p:spPr>
        <p:txBody>
          <a:bodyPr spcFirstLastPara="1" wrap="square" lIns="72000" tIns="45700" rIns="72000" bIns="45700" anchor="b" anchorCtr="0">
            <a:noAutofit/>
          </a:bodyPr>
          <a:lstStyle>
            <a:lvl1pPr marL="457200" lvl="0" indent="-228600" algn="l" rtl="0">
              <a:lnSpc>
                <a:spcPct val="90000"/>
              </a:lnSpc>
              <a:spcBef>
                <a:spcPts val="0"/>
              </a:spcBef>
              <a:spcAft>
                <a:spcPts val="0"/>
              </a:spcAft>
              <a:buClr>
                <a:schemeClr val="dk1"/>
              </a:buClr>
              <a:buSzPts val="1200"/>
              <a:buFont typeface="Century Gothic"/>
              <a:buNone/>
              <a:defRPr sz="1200" cap="none"/>
            </a:lvl1pPr>
            <a:lvl2pPr marL="914400" lvl="1" indent="-228600" algn="l" rtl="0">
              <a:lnSpc>
                <a:spcPct val="90000"/>
              </a:lnSpc>
              <a:spcBef>
                <a:spcPts val="500"/>
              </a:spcBef>
              <a:spcAft>
                <a:spcPts val="0"/>
              </a:spcAft>
              <a:buClr>
                <a:schemeClr val="dk1"/>
              </a:buClr>
              <a:buSzPts val="1400"/>
              <a:buFont typeface="Century Gothic"/>
              <a:buNone/>
              <a:defRPr/>
            </a:lvl2pPr>
            <a:lvl3pPr marL="1371600" lvl="2" indent="-228600" algn="l" rtl="0">
              <a:lnSpc>
                <a:spcPct val="90000"/>
              </a:lnSpc>
              <a:spcBef>
                <a:spcPts val="500"/>
              </a:spcBef>
              <a:spcAft>
                <a:spcPts val="0"/>
              </a:spcAft>
              <a:buClr>
                <a:schemeClr val="dk1"/>
              </a:buClr>
              <a:buSzPts val="1400"/>
              <a:buFont typeface="Century Gothic"/>
              <a:buNone/>
              <a:defRPr/>
            </a:lvl3pPr>
            <a:lvl4pPr marL="1828800" lvl="3" indent="-228600" algn="l" rtl="0">
              <a:lnSpc>
                <a:spcPct val="90000"/>
              </a:lnSpc>
              <a:spcBef>
                <a:spcPts val="500"/>
              </a:spcBef>
              <a:spcAft>
                <a:spcPts val="0"/>
              </a:spcAft>
              <a:buClr>
                <a:schemeClr val="dk1"/>
              </a:buClr>
              <a:buSzPts val="1400"/>
              <a:buFont typeface="Century Gothic"/>
              <a:buNone/>
              <a:defRPr/>
            </a:lvl4pPr>
            <a:lvl5pPr marL="2286000" lvl="4" indent="-228600" algn="l" rtl="0">
              <a:lnSpc>
                <a:spcPct val="90000"/>
              </a:lnSpc>
              <a:spcBef>
                <a:spcPts val="500"/>
              </a:spcBef>
              <a:spcAft>
                <a:spcPts val="0"/>
              </a:spcAft>
              <a:buClr>
                <a:schemeClr val="dk1"/>
              </a:buClr>
              <a:buSzPts val="1400"/>
              <a:buFont typeface="Century Gothic"/>
              <a:buNone/>
              <a:defRPr/>
            </a:lvl5pPr>
            <a:lvl6pPr marL="2743200" lvl="5" indent="-342900" algn="l" rtl="0">
              <a:lnSpc>
                <a:spcPct val="90000"/>
              </a:lnSpc>
              <a:spcBef>
                <a:spcPts val="500"/>
              </a:spcBef>
              <a:spcAft>
                <a:spcPts val="0"/>
              </a:spcAft>
              <a:buClr>
                <a:schemeClr val="dk1"/>
              </a:buClr>
              <a:buSzPts val="1800"/>
              <a:buFont typeface="Century Gothic"/>
              <a:buChar char="■"/>
              <a:defRPr/>
            </a:lvl6pPr>
            <a:lvl7pPr marL="3200400" lvl="6" indent="-342900" algn="l" rtl="0">
              <a:lnSpc>
                <a:spcPct val="90000"/>
              </a:lnSpc>
              <a:spcBef>
                <a:spcPts val="500"/>
              </a:spcBef>
              <a:spcAft>
                <a:spcPts val="0"/>
              </a:spcAft>
              <a:buClr>
                <a:schemeClr val="dk1"/>
              </a:buClr>
              <a:buSzPts val="1800"/>
              <a:buFont typeface="Century Gothic"/>
              <a:buChar char="●"/>
              <a:defRPr/>
            </a:lvl7pPr>
            <a:lvl8pPr marL="3657600" lvl="7" indent="-342900" algn="l" rtl="0">
              <a:lnSpc>
                <a:spcPct val="90000"/>
              </a:lnSpc>
              <a:spcBef>
                <a:spcPts val="500"/>
              </a:spcBef>
              <a:spcAft>
                <a:spcPts val="0"/>
              </a:spcAft>
              <a:buClr>
                <a:schemeClr val="dk1"/>
              </a:buClr>
              <a:buSzPts val="1800"/>
              <a:buFont typeface="Century Gothic"/>
              <a:buChar char="○"/>
              <a:defRPr/>
            </a:lvl8pPr>
            <a:lvl9pPr marL="4114800" lvl="8" indent="-342900" algn="l" rtl="0">
              <a:lnSpc>
                <a:spcPct val="90000"/>
              </a:lnSpc>
              <a:spcBef>
                <a:spcPts val="500"/>
              </a:spcBef>
              <a:spcAft>
                <a:spcPts val="0"/>
              </a:spcAft>
              <a:buClr>
                <a:schemeClr val="dk1"/>
              </a:buClr>
              <a:buSzPts val="1800"/>
              <a:buFont typeface="Century Gothic"/>
              <a:buChar char="■"/>
              <a:defRPr/>
            </a:lvl9pPr>
          </a:lstStyle>
          <a:p>
            <a:endParaRPr/>
          </a:p>
        </p:txBody>
      </p:sp>
      <p:sp>
        <p:nvSpPr>
          <p:cNvPr id="376" name="Google Shape;376;p38"/>
          <p:cNvSpPr txBox="1">
            <a:spLocks noGrp="1"/>
          </p:cNvSpPr>
          <p:nvPr>
            <p:ph type="body" idx="2"/>
          </p:nvPr>
        </p:nvSpPr>
        <p:spPr>
          <a:xfrm>
            <a:off x="3053556" y="6421436"/>
            <a:ext cx="6156300" cy="3255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0"/>
              </a:spcBef>
              <a:spcAft>
                <a:spcPts val="0"/>
              </a:spcAft>
              <a:buClr>
                <a:schemeClr val="dk1"/>
              </a:buClr>
              <a:buSzPts val="800"/>
              <a:buNone/>
              <a:defRPr sz="800"/>
            </a:lvl1pPr>
            <a:lvl2pPr marL="914400" lvl="1" indent="-292100" algn="l" rtl="0">
              <a:lnSpc>
                <a:spcPct val="90000"/>
              </a:lnSpc>
              <a:spcBef>
                <a:spcPts val="0"/>
              </a:spcBef>
              <a:spcAft>
                <a:spcPts val="0"/>
              </a:spcAft>
              <a:buClr>
                <a:schemeClr val="dk1"/>
              </a:buClr>
              <a:buSzPts val="1000"/>
              <a:buChar char="○"/>
              <a:defRPr sz="1000"/>
            </a:lvl2pPr>
            <a:lvl3pPr marL="1371600" lvl="2" indent="-292100" algn="l" rtl="0">
              <a:lnSpc>
                <a:spcPct val="90000"/>
              </a:lnSpc>
              <a:spcBef>
                <a:spcPts val="0"/>
              </a:spcBef>
              <a:spcAft>
                <a:spcPts val="0"/>
              </a:spcAft>
              <a:buClr>
                <a:schemeClr val="dk1"/>
              </a:buClr>
              <a:buSzPts val="1000"/>
              <a:buChar char="■"/>
              <a:defRPr sz="1000"/>
            </a:lvl3pPr>
            <a:lvl4pPr marL="1828800" lvl="3" indent="-292100" algn="l" rtl="0">
              <a:lnSpc>
                <a:spcPct val="90000"/>
              </a:lnSpc>
              <a:spcBef>
                <a:spcPts val="0"/>
              </a:spcBef>
              <a:spcAft>
                <a:spcPts val="0"/>
              </a:spcAft>
              <a:buClr>
                <a:schemeClr val="dk1"/>
              </a:buClr>
              <a:buSzPts val="1000"/>
              <a:buChar char="●"/>
              <a:defRPr sz="1000"/>
            </a:lvl4pPr>
            <a:lvl5pPr marL="2286000" lvl="4" indent="-292100" algn="l" rtl="0">
              <a:lnSpc>
                <a:spcPct val="90000"/>
              </a:lnSpc>
              <a:spcBef>
                <a:spcPts val="0"/>
              </a:spcBef>
              <a:spcAft>
                <a:spcPts val="0"/>
              </a:spcAft>
              <a:buClr>
                <a:schemeClr val="dk1"/>
              </a:buClr>
              <a:buSzPts val="1000"/>
              <a:buChar char="○"/>
              <a:defRPr sz="10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7"/>
        <p:cNvGrpSpPr/>
        <p:nvPr/>
      </p:nvGrpSpPr>
      <p:grpSpPr>
        <a:xfrm>
          <a:off x="0" y="0"/>
          <a:ext cx="0" cy="0"/>
          <a:chOff x="0" y="0"/>
          <a:chExt cx="0" cy="0"/>
        </a:xfrm>
      </p:grpSpPr>
      <p:sp>
        <p:nvSpPr>
          <p:cNvPr id="378" name="Google Shape;378;p39"/>
          <p:cNvSpPr txBox="1">
            <a:spLocks noGrp="1"/>
          </p:cNvSpPr>
          <p:nvPr>
            <p:ph type="body" idx="1"/>
          </p:nvPr>
        </p:nvSpPr>
        <p:spPr>
          <a:xfrm>
            <a:off x="330400" y="2137700"/>
            <a:ext cx="11494800" cy="4081500"/>
          </a:xfrm>
          <a:prstGeom prst="rect">
            <a:avLst/>
          </a:prstGeom>
          <a:noFill/>
          <a:ln>
            <a:noFill/>
          </a:ln>
        </p:spPr>
        <p:txBody>
          <a:bodyPr spcFirstLastPara="1" wrap="square" lIns="36000" tIns="36000" rIns="36000" bIns="36000" anchor="t" anchorCtr="0">
            <a:noAutofit/>
          </a:bodyPr>
          <a:lstStyle>
            <a:lvl1pPr marL="457200" lvl="0" indent="-349250" algn="l" rtl="0">
              <a:lnSpc>
                <a:spcPct val="100000"/>
              </a:lnSpc>
              <a:spcBef>
                <a:spcPts val="900"/>
              </a:spcBef>
              <a:spcAft>
                <a:spcPts val="0"/>
              </a:spcAft>
              <a:buClr>
                <a:srgbClr val="3F3F3F"/>
              </a:buClr>
              <a:buSzPts val="1900"/>
              <a:buFont typeface="Arial"/>
              <a:buAutoNum type="arabicPeriod"/>
              <a:defRPr sz="1600">
                <a:solidFill>
                  <a:srgbClr val="3F3F3F"/>
                </a:solidFill>
              </a:defRPr>
            </a:lvl1pPr>
            <a:lvl2pPr marL="914400" lvl="1" indent="-349250" algn="l" rtl="0">
              <a:lnSpc>
                <a:spcPct val="100000"/>
              </a:lnSpc>
              <a:spcBef>
                <a:spcPts val="900"/>
              </a:spcBef>
              <a:spcAft>
                <a:spcPts val="0"/>
              </a:spcAft>
              <a:buClr>
                <a:srgbClr val="3F3F3F"/>
              </a:buClr>
              <a:buSzPts val="1900"/>
              <a:buAutoNum type="alphaLcPeriod"/>
              <a:defRPr sz="1900">
                <a:solidFill>
                  <a:srgbClr val="3F3F3F"/>
                </a:solidFill>
              </a:defRPr>
            </a:lvl2pPr>
            <a:lvl3pPr marL="1371600" lvl="2" indent="-349250" algn="l" rtl="0">
              <a:lnSpc>
                <a:spcPct val="100000"/>
              </a:lnSpc>
              <a:spcBef>
                <a:spcPts val="900"/>
              </a:spcBef>
              <a:spcAft>
                <a:spcPts val="0"/>
              </a:spcAft>
              <a:buClr>
                <a:srgbClr val="3F3F3F"/>
              </a:buClr>
              <a:buSzPts val="1900"/>
              <a:buAutoNum type="romanLcPeriod"/>
              <a:defRPr sz="1900">
                <a:solidFill>
                  <a:srgbClr val="3F3F3F"/>
                </a:solidFill>
              </a:defRPr>
            </a:lvl3pPr>
            <a:lvl4pPr marL="1828800" lvl="3" indent="-349250" algn="l" rtl="0">
              <a:lnSpc>
                <a:spcPct val="100000"/>
              </a:lnSpc>
              <a:spcBef>
                <a:spcPts val="900"/>
              </a:spcBef>
              <a:spcAft>
                <a:spcPts val="0"/>
              </a:spcAft>
              <a:buClr>
                <a:srgbClr val="3F3F3F"/>
              </a:buClr>
              <a:buSzPts val="1900"/>
              <a:buAutoNum type="arabicPeriod"/>
              <a:defRPr sz="1900">
                <a:solidFill>
                  <a:srgbClr val="3F3F3F"/>
                </a:solidFill>
              </a:defRPr>
            </a:lvl4pPr>
            <a:lvl5pPr marL="2286000" lvl="4" indent="-349250" algn="l" rtl="0">
              <a:lnSpc>
                <a:spcPct val="100000"/>
              </a:lnSpc>
              <a:spcBef>
                <a:spcPts val="900"/>
              </a:spcBef>
              <a:spcAft>
                <a:spcPts val="0"/>
              </a:spcAft>
              <a:buClr>
                <a:srgbClr val="3F3F3F"/>
              </a:buClr>
              <a:buSzPts val="1900"/>
              <a:buAutoNum type="alphaLcPeriod"/>
              <a:defRPr sz="1900">
                <a:solidFill>
                  <a:srgbClr val="3F3F3F"/>
                </a:solidFill>
              </a:defRPr>
            </a:lvl5pPr>
            <a:lvl6pPr marL="2743200" lvl="5" indent="-349250" algn="l" rtl="0">
              <a:lnSpc>
                <a:spcPct val="100000"/>
              </a:lnSpc>
              <a:spcBef>
                <a:spcPts val="400"/>
              </a:spcBef>
              <a:spcAft>
                <a:spcPts val="0"/>
              </a:spcAft>
              <a:buClr>
                <a:srgbClr val="3F3F3F"/>
              </a:buClr>
              <a:buSzPts val="1900"/>
              <a:buAutoNum type="romanLcPeriod"/>
              <a:defRPr sz="1900">
                <a:solidFill>
                  <a:srgbClr val="3F3F3F"/>
                </a:solidFill>
              </a:defRPr>
            </a:lvl6pPr>
            <a:lvl7pPr marL="3200400" lvl="6" indent="-349250" algn="l" rtl="0">
              <a:lnSpc>
                <a:spcPct val="100000"/>
              </a:lnSpc>
              <a:spcBef>
                <a:spcPts val="400"/>
              </a:spcBef>
              <a:spcAft>
                <a:spcPts val="0"/>
              </a:spcAft>
              <a:buClr>
                <a:srgbClr val="3F3F3F"/>
              </a:buClr>
              <a:buSzPts val="1900"/>
              <a:buAutoNum type="arabicPeriod"/>
              <a:defRPr sz="1900">
                <a:solidFill>
                  <a:srgbClr val="3F3F3F"/>
                </a:solidFill>
              </a:defRPr>
            </a:lvl7pPr>
            <a:lvl8pPr marL="3657600" lvl="7" indent="-349250" algn="l" rtl="0">
              <a:lnSpc>
                <a:spcPct val="100000"/>
              </a:lnSpc>
              <a:spcBef>
                <a:spcPts val="400"/>
              </a:spcBef>
              <a:spcAft>
                <a:spcPts val="0"/>
              </a:spcAft>
              <a:buClr>
                <a:srgbClr val="3F3F3F"/>
              </a:buClr>
              <a:buSzPts val="1900"/>
              <a:buAutoNum type="alphaLcPeriod"/>
              <a:defRPr sz="1900">
                <a:solidFill>
                  <a:srgbClr val="3F3F3F"/>
                </a:solidFill>
              </a:defRPr>
            </a:lvl8pPr>
            <a:lvl9pPr marL="4114800" lvl="8" indent="-349250" algn="l" rtl="0">
              <a:lnSpc>
                <a:spcPct val="100000"/>
              </a:lnSpc>
              <a:spcBef>
                <a:spcPts val="400"/>
              </a:spcBef>
              <a:spcAft>
                <a:spcPts val="0"/>
              </a:spcAft>
              <a:buClr>
                <a:srgbClr val="3F3F3F"/>
              </a:buClr>
              <a:buSzPts val="1900"/>
              <a:buAutoNum type="romanLcPeriod"/>
              <a:defRPr sz="1900">
                <a:solidFill>
                  <a:srgbClr val="3F3F3F"/>
                </a:solidFill>
              </a:defRPr>
            </a:lvl9pPr>
          </a:lstStyle>
          <a:p>
            <a:endParaRPr/>
          </a:p>
        </p:txBody>
      </p:sp>
      <p:sp>
        <p:nvSpPr>
          <p:cNvPr id="379" name="Google Shape;379;p39"/>
          <p:cNvSpPr/>
          <p:nvPr/>
        </p:nvSpPr>
        <p:spPr>
          <a:xfrm>
            <a:off x="0" y="0"/>
            <a:ext cx="12192000" cy="2016300"/>
          </a:xfrm>
          <a:prstGeom prst="rect">
            <a:avLst/>
          </a:prstGeom>
          <a:solidFill>
            <a:srgbClr val="004B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380" name="Google Shape;380;p39"/>
          <p:cNvSpPr txBox="1">
            <a:spLocks noGrp="1"/>
          </p:cNvSpPr>
          <p:nvPr>
            <p:ph type="title"/>
          </p:nvPr>
        </p:nvSpPr>
        <p:spPr>
          <a:xfrm>
            <a:off x="527367" y="196850"/>
            <a:ext cx="10767600" cy="1575900"/>
          </a:xfrm>
          <a:prstGeom prst="rect">
            <a:avLst/>
          </a:prstGeom>
          <a:noFill/>
          <a:ln>
            <a:noFill/>
          </a:ln>
        </p:spPr>
        <p:txBody>
          <a:bodyPr spcFirstLastPara="1" wrap="square" lIns="36000" tIns="36000" rIns="36000" bIns="36000" anchor="b" anchorCtr="0">
            <a:noAutofit/>
          </a:bodyPr>
          <a:lstStyle>
            <a:lvl1pPr lvl="0" algn="l" rtl="0">
              <a:lnSpc>
                <a:spcPct val="100000"/>
              </a:lnSpc>
              <a:spcBef>
                <a:spcPts val="0"/>
              </a:spcBef>
              <a:spcAft>
                <a:spcPts val="0"/>
              </a:spcAft>
              <a:buClr>
                <a:schemeClr val="lt1"/>
              </a:buClr>
              <a:buSzPts val="1500"/>
              <a:buFont typeface="Arial"/>
              <a:buNone/>
              <a:defRPr sz="3200">
                <a:solidFill>
                  <a:schemeClr val="lt1"/>
                </a:solidFil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81" name="Google Shape;381;p39"/>
          <p:cNvSpPr txBox="1">
            <a:spLocks noGrp="1"/>
          </p:cNvSpPr>
          <p:nvPr>
            <p:ph type="sldNum" idx="12"/>
          </p:nvPr>
        </p:nvSpPr>
        <p:spPr>
          <a:xfrm>
            <a:off x="-101599" y="6466417"/>
            <a:ext cx="432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1">
                <a:solidFill>
                  <a:schemeClr val="dk2"/>
                </a:solidFill>
                <a:latin typeface="Arial"/>
                <a:ea typeface="Arial"/>
                <a:cs typeface="Arial"/>
                <a:sym typeface="Arial"/>
              </a:defRPr>
            </a:lvl1pPr>
            <a:lvl2pPr marL="0" lvl="1" indent="0" algn="r" rtl="0">
              <a:spcBef>
                <a:spcPts val="0"/>
              </a:spcBef>
              <a:buNone/>
              <a:defRPr sz="1200" b="1">
                <a:solidFill>
                  <a:schemeClr val="dk2"/>
                </a:solidFill>
                <a:latin typeface="Arial"/>
                <a:ea typeface="Arial"/>
                <a:cs typeface="Arial"/>
                <a:sym typeface="Arial"/>
              </a:defRPr>
            </a:lvl2pPr>
            <a:lvl3pPr marL="0" lvl="2" indent="0" algn="r" rtl="0">
              <a:spcBef>
                <a:spcPts val="0"/>
              </a:spcBef>
              <a:buNone/>
              <a:defRPr sz="1200" b="1">
                <a:solidFill>
                  <a:schemeClr val="dk2"/>
                </a:solidFill>
                <a:latin typeface="Arial"/>
                <a:ea typeface="Arial"/>
                <a:cs typeface="Arial"/>
                <a:sym typeface="Arial"/>
              </a:defRPr>
            </a:lvl3pPr>
            <a:lvl4pPr marL="0" lvl="3" indent="0" algn="r" rtl="0">
              <a:spcBef>
                <a:spcPts val="0"/>
              </a:spcBef>
              <a:buNone/>
              <a:defRPr sz="1200" b="1">
                <a:solidFill>
                  <a:schemeClr val="dk2"/>
                </a:solidFill>
                <a:latin typeface="Arial"/>
                <a:ea typeface="Arial"/>
                <a:cs typeface="Arial"/>
                <a:sym typeface="Arial"/>
              </a:defRPr>
            </a:lvl4pPr>
            <a:lvl5pPr marL="0" lvl="4" indent="0" algn="r" rtl="0">
              <a:spcBef>
                <a:spcPts val="0"/>
              </a:spcBef>
              <a:buNone/>
              <a:defRPr sz="1200" b="1">
                <a:solidFill>
                  <a:schemeClr val="dk2"/>
                </a:solidFill>
                <a:latin typeface="Arial"/>
                <a:ea typeface="Arial"/>
                <a:cs typeface="Arial"/>
                <a:sym typeface="Arial"/>
              </a:defRPr>
            </a:lvl5pPr>
            <a:lvl6pPr marL="0" lvl="5" indent="0" algn="r" rtl="0">
              <a:spcBef>
                <a:spcPts val="0"/>
              </a:spcBef>
              <a:buNone/>
              <a:defRPr sz="1200" b="1">
                <a:solidFill>
                  <a:schemeClr val="dk2"/>
                </a:solidFill>
                <a:latin typeface="Arial"/>
                <a:ea typeface="Arial"/>
                <a:cs typeface="Arial"/>
                <a:sym typeface="Arial"/>
              </a:defRPr>
            </a:lvl6pPr>
            <a:lvl7pPr marL="0" lvl="6" indent="0" algn="r" rtl="0">
              <a:spcBef>
                <a:spcPts val="0"/>
              </a:spcBef>
              <a:buNone/>
              <a:defRPr sz="1200" b="1">
                <a:solidFill>
                  <a:schemeClr val="dk2"/>
                </a:solidFill>
                <a:latin typeface="Arial"/>
                <a:ea typeface="Arial"/>
                <a:cs typeface="Arial"/>
                <a:sym typeface="Arial"/>
              </a:defRPr>
            </a:lvl7pPr>
            <a:lvl8pPr marL="0" lvl="7" indent="0" algn="r" rtl="0">
              <a:spcBef>
                <a:spcPts val="0"/>
              </a:spcBef>
              <a:buNone/>
              <a:defRPr sz="1200" b="1">
                <a:solidFill>
                  <a:schemeClr val="dk2"/>
                </a:solidFill>
                <a:latin typeface="Arial"/>
                <a:ea typeface="Arial"/>
                <a:cs typeface="Arial"/>
                <a:sym typeface="Arial"/>
              </a:defRPr>
            </a:lvl8pPr>
            <a:lvl9pPr marL="0" lvl="8" indent="0" algn="r" rtl="0">
              <a:spcBef>
                <a:spcPts val="0"/>
              </a:spcBef>
              <a:buNone/>
              <a:defRPr sz="1200" b="1">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82" name="Google Shape;382;p39"/>
          <p:cNvSpPr txBox="1"/>
          <p:nvPr/>
        </p:nvSpPr>
        <p:spPr>
          <a:xfrm>
            <a:off x="4571183" y="0"/>
            <a:ext cx="3003600" cy="383700"/>
          </a:xfrm>
          <a:prstGeom prst="rect">
            <a:avLst/>
          </a:prstGeom>
          <a:noFill/>
          <a:ln>
            <a:noFill/>
          </a:ln>
        </p:spPr>
        <p:txBody>
          <a:bodyPr spcFirstLastPara="1" wrap="square" lIns="121900" tIns="60925" rIns="121900" bIns="60925" anchor="t" anchorCtr="0">
            <a:noAutofit/>
          </a:bodyPr>
          <a:lstStyle/>
          <a:p>
            <a:pPr marL="0" lvl="0" indent="0" algn="ctr" rtl="0">
              <a:spcBef>
                <a:spcPts val="0"/>
              </a:spcBef>
              <a:spcAft>
                <a:spcPts val="0"/>
              </a:spcAft>
              <a:buNone/>
            </a:pPr>
            <a:r>
              <a:rPr lang="en-GB" sz="1300">
                <a:solidFill>
                  <a:srgbClr val="FFFFFF"/>
                </a:solidFill>
              </a:rPr>
              <a:t>OFFICIAL-SENSITIVE</a:t>
            </a:r>
            <a:endParaRPr sz="1300">
              <a:solidFill>
                <a:srgbClr val="FFFFFF"/>
              </a:solidFill>
            </a:endParaRPr>
          </a:p>
        </p:txBody>
      </p:sp>
      <p:sp>
        <p:nvSpPr>
          <p:cNvPr id="383" name="Google Shape;383;p39"/>
          <p:cNvSpPr txBox="1"/>
          <p:nvPr/>
        </p:nvSpPr>
        <p:spPr>
          <a:xfrm>
            <a:off x="4571183" y="6497467"/>
            <a:ext cx="3003600" cy="383700"/>
          </a:xfrm>
          <a:prstGeom prst="rect">
            <a:avLst/>
          </a:prstGeom>
          <a:noFill/>
          <a:ln>
            <a:noFill/>
          </a:ln>
        </p:spPr>
        <p:txBody>
          <a:bodyPr spcFirstLastPara="1" wrap="square" lIns="121900" tIns="60925" rIns="121900" bIns="60925" anchor="b" anchorCtr="0">
            <a:noAutofit/>
          </a:bodyPr>
          <a:lstStyle/>
          <a:p>
            <a:pPr marL="0" lvl="0" indent="0" algn="ctr" rtl="0">
              <a:spcBef>
                <a:spcPts val="0"/>
              </a:spcBef>
              <a:spcAft>
                <a:spcPts val="0"/>
              </a:spcAft>
              <a:buNone/>
            </a:pPr>
            <a:r>
              <a:rPr lang="en-GB" sz="1300">
                <a:solidFill>
                  <a:srgbClr val="3F3F3F"/>
                </a:solidFill>
              </a:rPr>
              <a:t>OFFICIAL-SENSITIVE</a:t>
            </a:r>
            <a:endParaRPr sz="1300">
              <a:solidFill>
                <a:srgbClr val="3F3F3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Title Only_1">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44200" y="512775"/>
            <a:ext cx="4736400" cy="1089600"/>
          </a:xfrm>
          <a:prstGeom prst="rect">
            <a:avLst/>
          </a:prstGeom>
          <a:noFill/>
          <a:ln>
            <a:noFill/>
          </a:ln>
        </p:spPr>
        <p:txBody>
          <a:bodyPr spcFirstLastPara="1" wrap="square" lIns="0" tIns="0" rIns="0" bIns="0" anchor="t" anchorCtr="0">
            <a:noAutofit/>
          </a:bodyPr>
          <a:lstStyle>
            <a:lvl1pPr lvl="0" algn="l" rtl="0">
              <a:lnSpc>
                <a:spcPct val="90000"/>
              </a:lnSpc>
              <a:spcBef>
                <a:spcPts val="100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5"/>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1">
  <p:cSld name="Title Only_1_1">
    <p:spTree>
      <p:nvGrpSpPr>
        <p:cNvPr id="1" name="Shape 24"/>
        <p:cNvGrpSpPr/>
        <p:nvPr/>
      </p:nvGrpSpPr>
      <p:grpSpPr>
        <a:xfrm>
          <a:off x="0" y="0"/>
          <a:ext cx="0" cy="0"/>
          <a:chOff x="0" y="0"/>
          <a:chExt cx="0" cy="0"/>
        </a:xfrm>
      </p:grpSpPr>
      <p:sp>
        <p:nvSpPr>
          <p:cNvPr id="25" name="Google Shape;25;p6"/>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with title 2">
  <p:cSld name="Image with title_2">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44200" y="2588770"/>
            <a:ext cx="11304900" cy="840300"/>
          </a:xfrm>
          <a:prstGeom prst="rect">
            <a:avLst/>
          </a:prstGeom>
          <a:noFill/>
          <a:ln>
            <a:noFill/>
          </a:ln>
        </p:spPr>
        <p:txBody>
          <a:bodyPr spcFirstLastPara="1" wrap="square" lIns="0" tIns="0" rIns="0" bIns="0" anchor="ctr" anchorCtr="0">
            <a:noAutofit/>
          </a:bodyPr>
          <a:lstStyle>
            <a:lvl1pPr lvl="0" algn="ctr" rtl="0">
              <a:lnSpc>
                <a:spcPct val="90000"/>
              </a:lnSpc>
              <a:spcBef>
                <a:spcPts val="1000"/>
              </a:spcBef>
              <a:spcAft>
                <a:spcPts val="0"/>
              </a:spcAft>
              <a:buClr>
                <a:schemeClr val="dk2"/>
              </a:buClr>
              <a:buSzPts val="5400"/>
              <a:buNone/>
              <a:defRPr sz="5400"/>
            </a:lvl1pPr>
            <a:lvl2pPr lvl="1" rtl="0">
              <a:spcBef>
                <a:spcPts val="0"/>
              </a:spcBef>
              <a:spcAft>
                <a:spcPts val="0"/>
              </a:spcAft>
              <a:buSzPts val="5400"/>
              <a:buFont typeface="Playfair Display ExtraBold"/>
              <a:buNone/>
              <a:defRPr sz="5400">
                <a:latin typeface="Playfair Display ExtraBold"/>
                <a:ea typeface="Playfair Display ExtraBold"/>
                <a:cs typeface="Playfair Display ExtraBold"/>
                <a:sym typeface="Playfair Display ExtraBold"/>
              </a:defRPr>
            </a:lvl2pPr>
            <a:lvl3pPr lvl="2" rtl="0">
              <a:spcBef>
                <a:spcPts val="0"/>
              </a:spcBef>
              <a:spcAft>
                <a:spcPts val="0"/>
              </a:spcAft>
              <a:buSzPts val="5400"/>
              <a:buFont typeface="Playfair Display ExtraBold"/>
              <a:buNone/>
              <a:defRPr sz="5400">
                <a:latin typeface="Playfair Display ExtraBold"/>
                <a:ea typeface="Playfair Display ExtraBold"/>
                <a:cs typeface="Playfair Display ExtraBold"/>
                <a:sym typeface="Playfair Display ExtraBold"/>
              </a:defRPr>
            </a:lvl3pPr>
            <a:lvl4pPr lvl="3" rtl="0">
              <a:spcBef>
                <a:spcPts val="0"/>
              </a:spcBef>
              <a:spcAft>
                <a:spcPts val="0"/>
              </a:spcAft>
              <a:buSzPts val="5400"/>
              <a:buFont typeface="Playfair Display ExtraBold"/>
              <a:buNone/>
              <a:defRPr sz="5400">
                <a:latin typeface="Playfair Display ExtraBold"/>
                <a:ea typeface="Playfair Display ExtraBold"/>
                <a:cs typeface="Playfair Display ExtraBold"/>
                <a:sym typeface="Playfair Display ExtraBold"/>
              </a:defRPr>
            </a:lvl4pPr>
            <a:lvl5pPr lvl="4" rtl="0">
              <a:spcBef>
                <a:spcPts val="0"/>
              </a:spcBef>
              <a:spcAft>
                <a:spcPts val="0"/>
              </a:spcAft>
              <a:buSzPts val="5400"/>
              <a:buFont typeface="Playfair Display ExtraBold"/>
              <a:buNone/>
              <a:defRPr sz="5400">
                <a:latin typeface="Playfair Display ExtraBold"/>
                <a:ea typeface="Playfair Display ExtraBold"/>
                <a:cs typeface="Playfair Display ExtraBold"/>
                <a:sym typeface="Playfair Display ExtraBold"/>
              </a:defRPr>
            </a:lvl5pPr>
            <a:lvl6pPr lvl="5" rtl="0">
              <a:spcBef>
                <a:spcPts val="0"/>
              </a:spcBef>
              <a:spcAft>
                <a:spcPts val="0"/>
              </a:spcAft>
              <a:buSzPts val="5400"/>
              <a:buFont typeface="Playfair Display ExtraBold"/>
              <a:buNone/>
              <a:defRPr sz="5400">
                <a:latin typeface="Playfair Display ExtraBold"/>
                <a:ea typeface="Playfair Display ExtraBold"/>
                <a:cs typeface="Playfair Display ExtraBold"/>
                <a:sym typeface="Playfair Display ExtraBold"/>
              </a:defRPr>
            </a:lvl6pPr>
            <a:lvl7pPr lvl="6" rtl="0">
              <a:spcBef>
                <a:spcPts val="0"/>
              </a:spcBef>
              <a:spcAft>
                <a:spcPts val="0"/>
              </a:spcAft>
              <a:buSzPts val="5400"/>
              <a:buFont typeface="Playfair Display ExtraBold"/>
              <a:buNone/>
              <a:defRPr sz="5400">
                <a:latin typeface="Playfair Display ExtraBold"/>
                <a:ea typeface="Playfair Display ExtraBold"/>
                <a:cs typeface="Playfair Display ExtraBold"/>
                <a:sym typeface="Playfair Display ExtraBold"/>
              </a:defRPr>
            </a:lvl7pPr>
            <a:lvl8pPr lvl="7" rtl="0">
              <a:spcBef>
                <a:spcPts val="0"/>
              </a:spcBef>
              <a:spcAft>
                <a:spcPts val="0"/>
              </a:spcAft>
              <a:buSzPts val="5400"/>
              <a:buFont typeface="Playfair Display ExtraBold"/>
              <a:buNone/>
              <a:defRPr sz="5400">
                <a:latin typeface="Playfair Display ExtraBold"/>
                <a:ea typeface="Playfair Display ExtraBold"/>
                <a:cs typeface="Playfair Display ExtraBold"/>
                <a:sym typeface="Playfair Display ExtraBold"/>
              </a:defRPr>
            </a:lvl8pPr>
            <a:lvl9pPr lvl="8" rtl="0">
              <a:spcBef>
                <a:spcPts val="0"/>
              </a:spcBef>
              <a:spcAft>
                <a:spcPts val="0"/>
              </a:spcAft>
              <a:buSzPts val="5400"/>
              <a:buFont typeface="Playfair Display ExtraBold"/>
              <a:buNone/>
              <a:defRPr sz="5400">
                <a:latin typeface="Playfair Display ExtraBold"/>
                <a:ea typeface="Playfair Display ExtraBold"/>
                <a:cs typeface="Playfair Display ExtraBold"/>
                <a:sym typeface="Playfair Display ExtraBold"/>
              </a:defRPr>
            </a:lvl9pPr>
          </a:lstStyle>
          <a:p>
            <a:endParaRPr/>
          </a:p>
        </p:txBody>
      </p:sp>
      <p:sp>
        <p:nvSpPr>
          <p:cNvPr id="28" name="Google Shape;28;p7"/>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with title 2 1">
  <p:cSld name="Image with title_2_1">
    <p:spTree>
      <p:nvGrpSpPr>
        <p:cNvPr id="1" name="Shape 29"/>
        <p:cNvGrpSpPr/>
        <p:nvPr/>
      </p:nvGrpSpPr>
      <p:grpSpPr>
        <a:xfrm>
          <a:off x="0" y="0"/>
          <a:ext cx="0" cy="0"/>
          <a:chOff x="0" y="0"/>
          <a:chExt cx="0" cy="0"/>
        </a:xfrm>
      </p:grpSpPr>
      <p:sp>
        <p:nvSpPr>
          <p:cNvPr id="30" name="Google Shape;30;p8"/>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1" name="Google Shape;31;p8"/>
          <p:cNvSpPr txBox="1">
            <a:spLocks noGrp="1"/>
          </p:cNvSpPr>
          <p:nvPr>
            <p:ph type="title"/>
          </p:nvPr>
        </p:nvSpPr>
        <p:spPr>
          <a:xfrm>
            <a:off x="6527800" y="2467769"/>
            <a:ext cx="3932100" cy="1089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1000"/>
              </a:spcBef>
              <a:spcAft>
                <a:spcPts val="0"/>
              </a:spcAft>
              <a:buClr>
                <a:schemeClr val="dk2"/>
              </a:buClr>
              <a:buSzPts val="3600"/>
              <a:buFont typeface="Pla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with title 2 1 1">
  <p:cSld name="Image with title_2_1_1">
    <p:spTree>
      <p:nvGrpSpPr>
        <p:cNvPr id="1" name="Shape 32"/>
        <p:cNvGrpSpPr/>
        <p:nvPr/>
      </p:nvGrpSpPr>
      <p:grpSpPr>
        <a:xfrm>
          <a:off x="0" y="0"/>
          <a:ext cx="0" cy="0"/>
          <a:chOff x="0" y="0"/>
          <a:chExt cx="0" cy="0"/>
        </a:xfrm>
      </p:grpSpPr>
      <p:sp>
        <p:nvSpPr>
          <p:cNvPr id="33" name="Google Shape;33;p9"/>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4" name="Google Shape;34;p9"/>
          <p:cNvSpPr txBox="1">
            <a:spLocks noGrp="1"/>
          </p:cNvSpPr>
          <p:nvPr>
            <p:ph type="title"/>
          </p:nvPr>
        </p:nvSpPr>
        <p:spPr>
          <a:xfrm>
            <a:off x="515938" y="2467769"/>
            <a:ext cx="3932100" cy="1089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1000"/>
              </a:spcBef>
              <a:spcAft>
                <a:spcPts val="0"/>
              </a:spcAft>
              <a:buSzPts val="3600"/>
              <a:buFont typeface="Pla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with title 2 1 1 1">
  <p:cSld name="Image with title_2_1_1_1">
    <p:bg>
      <p:bgPr>
        <a:solidFill>
          <a:schemeClr val="dk2"/>
        </a:solid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10"/>
          <p:cNvSpPr txBox="1">
            <a:spLocks noGrp="1"/>
          </p:cNvSpPr>
          <p:nvPr>
            <p:ph type="title"/>
          </p:nvPr>
        </p:nvSpPr>
        <p:spPr>
          <a:xfrm>
            <a:off x="6527800" y="2467769"/>
            <a:ext cx="3932100" cy="1089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1000"/>
              </a:spcBef>
              <a:spcAft>
                <a:spcPts val="0"/>
              </a:spcAft>
              <a:buClr>
                <a:schemeClr val="accent2"/>
              </a:buClr>
              <a:buSzPts val="3600"/>
              <a:buFont typeface="Play"/>
              <a:buNone/>
              <a:defRPr sz="36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44200" y="512775"/>
            <a:ext cx="4736400" cy="10896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dk2"/>
              </a:buClr>
              <a:buSzPts val="3600"/>
              <a:buFont typeface="Playfair Display ExtraBold"/>
              <a:buNone/>
              <a:defRPr sz="3600" i="0" u="none" strike="noStrike" cap="none">
                <a:solidFill>
                  <a:schemeClr val="dk2"/>
                </a:solidFill>
                <a:latin typeface="Playfair Display ExtraBold"/>
                <a:ea typeface="Playfair Display ExtraBold"/>
                <a:cs typeface="Playfair Display ExtraBold"/>
                <a:sym typeface="Playfair Display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7" name="Google Shape;7;p1"/>
          <p:cNvPicPr preferRelativeResize="0"/>
          <p:nvPr/>
        </p:nvPicPr>
        <p:blipFill rotWithShape="1">
          <a:blip r:embed="rId40">
            <a:alphaModFix/>
          </a:blip>
          <a:srcRect/>
          <a:stretch/>
        </p:blipFill>
        <p:spPr>
          <a:xfrm>
            <a:off x="506211" y="6327690"/>
            <a:ext cx="1097998" cy="224007"/>
          </a:xfrm>
          <a:prstGeom prst="rect">
            <a:avLst/>
          </a:prstGeom>
          <a:noFill/>
          <a:ln>
            <a:noFill/>
          </a:ln>
        </p:spPr>
      </p:pic>
      <p:sp>
        <p:nvSpPr>
          <p:cNvPr id="8" name="Google Shape;8;p1"/>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u="none">
                <a:solidFill>
                  <a:schemeClr val="dk1"/>
                </a:solidFill>
                <a:latin typeface="Century Gothic"/>
                <a:ea typeface="Century Gothic"/>
                <a:cs typeface="Century Gothic"/>
                <a:sym typeface="Century Gothic"/>
              </a:defRPr>
            </a:lvl1pPr>
            <a:lvl2pPr marL="0" marR="0" lvl="1" indent="0" algn="r" rtl="0">
              <a:spcBef>
                <a:spcPts val="0"/>
              </a:spcBef>
              <a:buNone/>
              <a:defRPr sz="1000" u="none">
                <a:solidFill>
                  <a:schemeClr val="dk1"/>
                </a:solidFill>
                <a:latin typeface="Century Gothic"/>
                <a:ea typeface="Century Gothic"/>
                <a:cs typeface="Century Gothic"/>
                <a:sym typeface="Century Gothic"/>
              </a:defRPr>
            </a:lvl2pPr>
            <a:lvl3pPr marL="0" marR="0" lvl="2" indent="0" algn="r" rtl="0">
              <a:spcBef>
                <a:spcPts val="0"/>
              </a:spcBef>
              <a:buNone/>
              <a:defRPr sz="1000" u="none">
                <a:solidFill>
                  <a:schemeClr val="dk1"/>
                </a:solidFill>
                <a:latin typeface="Century Gothic"/>
                <a:ea typeface="Century Gothic"/>
                <a:cs typeface="Century Gothic"/>
                <a:sym typeface="Century Gothic"/>
              </a:defRPr>
            </a:lvl3pPr>
            <a:lvl4pPr marL="0" marR="0" lvl="3" indent="0" algn="r" rtl="0">
              <a:spcBef>
                <a:spcPts val="0"/>
              </a:spcBef>
              <a:buNone/>
              <a:defRPr sz="1000" u="none">
                <a:solidFill>
                  <a:schemeClr val="dk1"/>
                </a:solidFill>
                <a:latin typeface="Century Gothic"/>
                <a:ea typeface="Century Gothic"/>
                <a:cs typeface="Century Gothic"/>
                <a:sym typeface="Century Gothic"/>
              </a:defRPr>
            </a:lvl4pPr>
            <a:lvl5pPr marL="0" marR="0" lvl="4" indent="0" algn="r" rtl="0">
              <a:spcBef>
                <a:spcPts val="0"/>
              </a:spcBef>
              <a:buNone/>
              <a:defRPr sz="1000" u="none">
                <a:solidFill>
                  <a:schemeClr val="dk1"/>
                </a:solidFill>
                <a:latin typeface="Century Gothic"/>
                <a:ea typeface="Century Gothic"/>
                <a:cs typeface="Century Gothic"/>
                <a:sym typeface="Century Gothic"/>
              </a:defRPr>
            </a:lvl5pPr>
            <a:lvl6pPr marL="0" marR="0" lvl="5" indent="0" algn="r" rtl="0">
              <a:spcBef>
                <a:spcPts val="0"/>
              </a:spcBef>
              <a:buNone/>
              <a:defRPr sz="1000" u="none">
                <a:solidFill>
                  <a:schemeClr val="dk1"/>
                </a:solidFill>
                <a:latin typeface="Century Gothic"/>
                <a:ea typeface="Century Gothic"/>
                <a:cs typeface="Century Gothic"/>
                <a:sym typeface="Century Gothic"/>
              </a:defRPr>
            </a:lvl6pPr>
            <a:lvl7pPr marL="0" marR="0" lvl="6" indent="0" algn="r" rtl="0">
              <a:spcBef>
                <a:spcPts val="0"/>
              </a:spcBef>
              <a:buNone/>
              <a:defRPr sz="1000" u="none">
                <a:solidFill>
                  <a:schemeClr val="dk1"/>
                </a:solidFill>
                <a:latin typeface="Century Gothic"/>
                <a:ea typeface="Century Gothic"/>
                <a:cs typeface="Century Gothic"/>
                <a:sym typeface="Century Gothic"/>
              </a:defRPr>
            </a:lvl7pPr>
            <a:lvl8pPr marL="0" marR="0" lvl="7" indent="0" algn="r" rtl="0">
              <a:spcBef>
                <a:spcPts val="0"/>
              </a:spcBef>
              <a:buNone/>
              <a:defRPr sz="1000" u="none">
                <a:solidFill>
                  <a:schemeClr val="dk1"/>
                </a:solidFill>
                <a:latin typeface="Century Gothic"/>
                <a:ea typeface="Century Gothic"/>
                <a:cs typeface="Century Gothic"/>
                <a:sym typeface="Century Gothic"/>
              </a:defRPr>
            </a:lvl8pPr>
            <a:lvl9pPr marL="0" marR="0" lvl="8" indent="0" algn="r" rtl="0">
              <a:spcBef>
                <a:spcPts val="0"/>
              </a:spcBef>
              <a:buNone/>
              <a:defRPr sz="1000" u="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3">
          <p15:clr>
            <a:srgbClr val="F26B43"/>
          </p15:clr>
        </p15:guide>
        <p15:guide id="2" pos="3840">
          <p15:clr>
            <a:srgbClr val="F26B43"/>
          </p15:clr>
        </p15:guide>
        <p15:guide id="3" pos="325">
          <p15:clr>
            <a:srgbClr val="F26B43"/>
          </p15:clr>
        </p15:guide>
        <p15:guide id="4" pos="279">
          <p15:clr>
            <a:srgbClr val="F26B43"/>
          </p15:clr>
        </p15:guide>
        <p15:guide id="5" pos="7355">
          <p15:clr>
            <a:srgbClr val="F26B43"/>
          </p15:clr>
        </p15:guide>
        <p15:guide id="6" pos="7401">
          <p15:clr>
            <a:srgbClr val="F26B43"/>
          </p15:clr>
        </p15:guide>
        <p15:guide id="7" pos="1300">
          <p15:clr>
            <a:srgbClr val="F26B43"/>
          </p15:clr>
        </p15:guide>
        <p15:guide id="8" pos="3522">
          <p15:clr>
            <a:srgbClr val="F26B43"/>
          </p15:clr>
        </p15:guide>
        <p15:guide id="9" pos="3568">
          <p15:clr>
            <a:srgbClr val="F26B43"/>
          </p15:clr>
        </p15:guide>
        <p15:guide id="10" pos="4112">
          <p15:clr>
            <a:srgbClr val="F26B43"/>
          </p15:clr>
        </p15:guide>
        <p15:guide id="11" pos="4158">
          <p15:clr>
            <a:srgbClr val="F26B43"/>
          </p15:clr>
        </p15:guide>
        <p15:guide id="12" orient="horz" pos="1888">
          <p15:clr>
            <a:srgbClr val="F26B43"/>
          </p15:clr>
        </p15:guide>
        <p15:guide id="13" orient="horz" pos="2251">
          <p15:clr>
            <a:srgbClr val="F26B43"/>
          </p15:clr>
        </p15:guide>
        <p15:guide id="14" orient="horz" pos="2432">
          <p15:clr>
            <a:srgbClr val="F26B43"/>
          </p15:clr>
        </p15:guide>
        <p15:guide id="15" orient="horz" pos="37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service-manual/user-research/plan-user-research-for-your-servic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symbolcopy.com/cross-symbols.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healthandwellbeing/bulletins/unpaidcareenglandandwales/census202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0"/>
          <p:cNvSpPr txBox="1">
            <a:spLocks noGrp="1"/>
          </p:cNvSpPr>
          <p:nvPr>
            <p:ph type="ctrTitle"/>
          </p:nvPr>
        </p:nvSpPr>
        <p:spPr>
          <a:xfrm>
            <a:off x="442923" y="4100125"/>
            <a:ext cx="5647500" cy="1061700"/>
          </a:xfrm>
          <a:prstGeom prst="rect">
            <a:avLst/>
          </a:prstGeom>
        </p:spPr>
        <p:txBody>
          <a:bodyPr spcFirstLastPara="1" wrap="square" lIns="72000" tIns="45700" rIns="72000" bIns="45700" anchor="b" anchorCtr="0">
            <a:noAutofit/>
          </a:bodyPr>
          <a:lstStyle/>
          <a:p>
            <a:pPr marL="0" lvl="0" indent="0" algn="l" rtl="0">
              <a:spcBef>
                <a:spcPts val="1000"/>
              </a:spcBef>
              <a:spcAft>
                <a:spcPts val="0"/>
              </a:spcAft>
              <a:buNone/>
            </a:pPr>
            <a:r>
              <a:rPr lang="en-GB"/>
              <a:t>Unpaid Carer Discovery</a:t>
            </a:r>
            <a:endParaRPr/>
          </a:p>
          <a:p>
            <a:pPr marL="0" lvl="0" indent="0" algn="l" rtl="0">
              <a:spcBef>
                <a:spcPts val="1000"/>
              </a:spcBef>
              <a:spcAft>
                <a:spcPts val="0"/>
              </a:spcAft>
              <a:buNone/>
            </a:pPr>
            <a:r>
              <a:rPr lang="en-GB"/>
              <a:t>Research plan</a:t>
            </a:r>
            <a:endParaRPr/>
          </a:p>
        </p:txBody>
      </p:sp>
      <p:sp>
        <p:nvSpPr>
          <p:cNvPr id="389" name="Google Shape;389;p40"/>
          <p:cNvSpPr txBox="1">
            <a:spLocks noGrp="1"/>
          </p:cNvSpPr>
          <p:nvPr>
            <p:ph type="sldNum" idx="12"/>
          </p:nvPr>
        </p:nvSpPr>
        <p:spPr>
          <a:xfrm>
            <a:off x="11219290" y="6307278"/>
            <a:ext cx="540000" cy="24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a:t>
            </a:fld>
            <a:endParaRPr/>
          </a:p>
        </p:txBody>
      </p:sp>
      <p:pic>
        <p:nvPicPr>
          <p:cNvPr id="390" name="Google Shape;390;p40"/>
          <p:cNvPicPr preferRelativeResize="0"/>
          <p:nvPr/>
        </p:nvPicPr>
        <p:blipFill>
          <a:blip r:embed="rId3">
            <a:alphaModFix/>
          </a:blip>
          <a:stretch>
            <a:fillRect/>
          </a:stretch>
        </p:blipFill>
        <p:spPr>
          <a:xfrm>
            <a:off x="448450" y="994550"/>
            <a:ext cx="2133056" cy="1061700"/>
          </a:xfrm>
          <a:prstGeom prst="rect">
            <a:avLst/>
          </a:prstGeom>
          <a:noFill/>
          <a:ln>
            <a:noFill/>
          </a:ln>
        </p:spPr>
      </p:pic>
      <p:pic>
        <p:nvPicPr>
          <p:cNvPr id="391" name="Google Shape;391;p40"/>
          <p:cNvPicPr preferRelativeResize="0"/>
          <p:nvPr/>
        </p:nvPicPr>
        <p:blipFill>
          <a:blip r:embed="rId4">
            <a:alphaModFix/>
          </a:blip>
          <a:stretch>
            <a:fillRect/>
          </a:stretch>
        </p:blipFill>
        <p:spPr>
          <a:xfrm>
            <a:off x="2713325" y="994550"/>
            <a:ext cx="2282038" cy="1061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48"/>
          <p:cNvSpPr txBox="1">
            <a:spLocks noGrp="1"/>
          </p:cNvSpPr>
          <p:nvPr>
            <p:ph type="title"/>
          </p:nvPr>
        </p:nvSpPr>
        <p:spPr>
          <a:xfrm>
            <a:off x="442925" y="512775"/>
            <a:ext cx="11415600" cy="7629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GB"/>
              <a:t>Key research questions - Adult carer (1/2) </a:t>
            </a:r>
            <a:endParaRPr/>
          </a:p>
        </p:txBody>
      </p:sp>
      <p:sp>
        <p:nvSpPr>
          <p:cNvPr id="524" name="Google Shape;524;p48"/>
          <p:cNvSpPr txBox="1">
            <a:spLocks noGrp="1"/>
          </p:cNvSpPr>
          <p:nvPr>
            <p:ph type="sldNum" idx="12"/>
          </p:nvPr>
        </p:nvSpPr>
        <p:spPr>
          <a:xfrm>
            <a:off x="11219290" y="6307278"/>
            <a:ext cx="540000" cy="24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525" name="Google Shape;525;p48"/>
          <p:cNvSpPr txBox="1"/>
          <p:nvPr/>
        </p:nvSpPr>
        <p:spPr>
          <a:xfrm>
            <a:off x="442925" y="1267950"/>
            <a:ext cx="11066700" cy="398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Century Gothic"/>
                <a:ea typeface="Century Gothic"/>
                <a:cs typeface="Century Gothic"/>
                <a:sym typeface="Century Gothic"/>
              </a:rPr>
              <a:t>Intro</a:t>
            </a:r>
            <a:endParaRPr b="1"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Who you are</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Why are you caring for someone? How many hours roughly do you care for someone per week?</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How long have you been caring for them? When did you start to think of yourself as a carer?</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If you were a carer from a young age, how did you find the transition from a young carer to an adult carer? </a:t>
            </a:r>
            <a:endParaRPr dirty="0">
              <a:latin typeface="Century Gothic"/>
              <a:ea typeface="Century Gothic"/>
              <a:cs typeface="Century Gothic"/>
              <a:sym typeface="Century Gothic"/>
            </a:endParaRPr>
          </a:p>
          <a:p>
            <a:pPr marL="45720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r>
              <a:rPr lang="en-GB" b="1" dirty="0">
                <a:latin typeface="Century Gothic"/>
                <a:ea typeface="Century Gothic"/>
                <a:cs typeface="Century Gothic"/>
                <a:sym typeface="Century Gothic"/>
              </a:rPr>
              <a:t>Awareness of digital support and online resources (advice, information)</a:t>
            </a:r>
            <a:endParaRPr b="1"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Have you searched for support online? What made you want to look for support and advice online?</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How often do you look for support or information online? </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If not, or use the internet not very much, how do you find the information you need for you and for the person you care for?</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What do you type in or look for when you are looking online for carer information? What do you think you or other unpaid carers google the most? (think about the last 3-5 times you searched for something)</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How did you know about the services you’ve searched for? Did someone help you or tell you about online support? </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What do you use to look things up (mobile device, computer, etc.)? </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How happy are you with online services that support you as a carer? (1-10)</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How happy are you with general services that support you as a carer? (1-10)</a:t>
            </a: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r>
              <a:rPr lang="en-GB" b="1" dirty="0">
                <a:latin typeface="Century Gothic"/>
                <a:ea typeface="Century Gothic"/>
                <a:cs typeface="Century Gothic"/>
                <a:sym typeface="Century Gothic"/>
              </a:rPr>
              <a:t>Experience with searching online resources and using digital services</a:t>
            </a:r>
            <a:endParaRPr b="1"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Was the information you found helpful? Is it up to date?</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What sections of the council website or other carers website you normally go to? (The adult carer section?)</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How you these websites compare to others you use? Are they easy to use/move around? </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What websites do you trust for information about caring? </a:t>
            </a: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p:txBody>
      </p:sp>
      <p:sp>
        <p:nvSpPr>
          <p:cNvPr id="526" name="Google Shape;526;p48"/>
          <p:cNvSpPr/>
          <p:nvPr/>
        </p:nvSpPr>
        <p:spPr>
          <a:xfrm>
            <a:off x="0" y="5432"/>
            <a:ext cx="4041300" cy="34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Century Gothic"/>
                <a:ea typeface="Century Gothic"/>
                <a:cs typeface="Century Gothic"/>
                <a:sym typeface="Century Gothic"/>
              </a:rPr>
              <a:t>Adult carer</a:t>
            </a:r>
            <a:endParaRPr>
              <a:latin typeface="Century Gothic"/>
              <a:ea typeface="Century Gothic"/>
              <a:cs typeface="Century Gothic"/>
              <a:sym typeface="Century Gothic"/>
            </a:endParaRPr>
          </a:p>
        </p:txBody>
      </p:sp>
      <p:sp>
        <p:nvSpPr>
          <p:cNvPr id="527" name="Google Shape;527;p48"/>
          <p:cNvSpPr/>
          <p:nvPr/>
        </p:nvSpPr>
        <p:spPr>
          <a:xfrm>
            <a:off x="4045088" y="5432"/>
            <a:ext cx="4041300" cy="347100"/>
          </a:xfrm>
          <a:prstGeom prst="rect">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Century Gothic"/>
                <a:ea typeface="Century Gothic"/>
                <a:cs typeface="Century Gothic"/>
                <a:sym typeface="Century Gothic"/>
              </a:rPr>
              <a:t>Young carer</a:t>
            </a:r>
            <a:endParaRPr>
              <a:latin typeface="Century Gothic"/>
              <a:ea typeface="Century Gothic"/>
              <a:cs typeface="Century Gothic"/>
              <a:sym typeface="Century Gothic"/>
            </a:endParaRPr>
          </a:p>
        </p:txBody>
      </p:sp>
      <p:sp>
        <p:nvSpPr>
          <p:cNvPr id="528" name="Google Shape;528;p48"/>
          <p:cNvSpPr/>
          <p:nvPr/>
        </p:nvSpPr>
        <p:spPr>
          <a:xfrm>
            <a:off x="8091150" y="5432"/>
            <a:ext cx="4101000" cy="347100"/>
          </a:xfrm>
          <a:prstGeom prst="rect">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Century Gothic"/>
                <a:ea typeface="Century Gothic"/>
                <a:cs typeface="Century Gothic"/>
                <a:sym typeface="Century Gothic"/>
              </a:rPr>
              <a:t>Carer organisation leads</a:t>
            </a:r>
            <a:endParaRPr>
              <a:latin typeface="Century Gothic"/>
              <a:ea typeface="Century Gothic"/>
              <a:cs typeface="Century Gothic"/>
              <a:sym typeface="Century Gothic"/>
            </a:endParaRPr>
          </a:p>
        </p:txBody>
      </p:sp>
      <p:sp>
        <p:nvSpPr>
          <p:cNvPr id="529" name="Google Shape;529;p48"/>
          <p:cNvSpPr/>
          <p:nvPr/>
        </p:nvSpPr>
        <p:spPr>
          <a:xfrm>
            <a:off x="8868450" y="6104475"/>
            <a:ext cx="2399400" cy="449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latin typeface="Century Gothic"/>
                <a:ea typeface="Century Gothic"/>
                <a:cs typeface="Century Gothic"/>
                <a:sym typeface="Century Gothic"/>
              </a:rPr>
              <a:t>45 mins virtual or face to face interview</a:t>
            </a:r>
            <a:endParaRPr b="1">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9"/>
          <p:cNvSpPr txBox="1">
            <a:spLocks noGrp="1"/>
          </p:cNvSpPr>
          <p:nvPr>
            <p:ph type="sldNum" idx="12"/>
          </p:nvPr>
        </p:nvSpPr>
        <p:spPr>
          <a:xfrm>
            <a:off x="11219290" y="6307278"/>
            <a:ext cx="540000" cy="24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535" name="Google Shape;535;p49"/>
          <p:cNvSpPr txBox="1"/>
          <p:nvPr/>
        </p:nvSpPr>
        <p:spPr>
          <a:xfrm>
            <a:off x="515950" y="1323950"/>
            <a:ext cx="10530300" cy="398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Century Gothic"/>
                <a:ea typeface="Century Gothic"/>
                <a:cs typeface="Century Gothic"/>
                <a:sym typeface="Century Gothic"/>
              </a:rPr>
              <a:t>Needs and pain points with accessing advice, information and support online</a:t>
            </a:r>
            <a:endParaRPr b="1">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How well do the services or resources help you take care of yourself? </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How well do the services or resources support you help you care better?</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What has not worked well when you’ve tried to access information or services online (eg. information not up to date, unclear language, unclear who it is for?) Think about an instance where it didn’t work well, what happened?</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Have you been able to use, or would want to use, a website or online resource to connect with other carers like yourself?</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Improvements:</a:t>
            </a:r>
            <a:endParaRPr b="1">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How can we better support you as an unpaid carer and the person you care for, in a digital way?</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How can we better support you outside of your identity as a carer?</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What would make it easier for you to access information or advice online? </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How can we make that digital offer most effective, for people like you?</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How would you want to be able to provide feedback to continually improve the service?</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536" name="Google Shape;536;p49"/>
          <p:cNvSpPr txBox="1">
            <a:spLocks noGrp="1"/>
          </p:cNvSpPr>
          <p:nvPr>
            <p:ph type="title"/>
          </p:nvPr>
        </p:nvSpPr>
        <p:spPr>
          <a:xfrm>
            <a:off x="442925" y="512775"/>
            <a:ext cx="11415600" cy="7629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GB"/>
              <a:t>Key research questions - Adult carer (2/2)</a:t>
            </a:r>
            <a:endParaRPr/>
          </a:p>
        </p:txBody>
      </p:sp>
      <p:sp>
        <p:nvSpPr>
          <p:cNvPr id="537" name="Google Shape;537;p49"/>
          <p:cNvSpPr/>
          <p:nvPr/>
        </p:nvSpPr>
        <p:spPr>
          <a:xfrm>
            <a:off x="0" y="5432"/>
            <a:ext cx="4041300" cy="34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Adult carer</a:t>
            </a:r>
            <a:endParaRPr/>
          </a:p>
        </p:txBody>
      </p:sp>
      <p:sp>
        <p:nvSpPr>
          <p:cNvPr id="538" name="Google Shape;538;p49"/>
          <p:cNvSpPr/>
          <p:nvPr/>
        </p:nvSpPr>
        <p:spPr>
          <a:xfrm>
            <a:off x="4045088" y="5432"/>
            <a:ext cx="4041300" cy="347100"/>
          </a:xfrm>
          <a:prstGeom prst="rect">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Young carer</a:t>
            </a:r>
            <a:endParaRPr/>
          </a:p>
        </p:txBody>
      </p:sp>
      <p:sp>
        <p:nvSpPr>
          <p:cNvPr id="539" name="Google Shape;539;p49"/>
          <p:cNvSpPr/>
          <p:nvPr/>
        </p:nvSpPr>
        <p:spPr>
          <a:xfrm>
            <a:off x="8091150" y="5432"/>
            <a:ext cx="4101000" cy="347100"/>
          </a:xfrm>
          <a:prstGeom prst="rect">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Carer organisation leads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0"/>
          <p:cNvSpPr txBox="1">
            <a:spLocks noGrp="1"/>
          </p:cNvSpPr>
          <p:nvPr>
            <p:ph type="sldNum" idx="12"/>
          </p:nvPr>
        </p:nvSpPr>
        <p:spPr>
          <a:xfrm>
            <a:off x="11219290" y="6307278"/>
            <a:ext cx="540000" cy="24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545" name="Google Shape;545;p50"/>
          <p:cNvSpPr txBox="1"/>
          <p:nvPr/>
        </p:nvSpPr>
        <p:spPr>
          <a:xfrm>
            <a:off x="442925" y="1435925"/>
            <a:ext cx="11066700" cy="398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Century Gothic"/>
                <a:ea typeface="Century Gothic"/>
                <a:cs typeface="Century Gothic"/>
                <a:sym typeface="Century Gothic"/>
              </a:rPr>
              <a:t>Intro</a:t>
            </a:r>
            <a:endParaRPr b="1">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Who you are</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Why are you caring for someone? How many hours roughly do you care for someone per week?</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How long have you been caring for them? When did you start to think of yourself as a carer? </a:t>
            </a:r>
            <a:endParaRPr>
              <a:latin typeface="Century Gothic"/>
              <a:ea typeface="Century Gothic"/>
              <a:cs typeface="Century Gothic"/>
              <a:sym typeface="Century Gothic"/>
            </a:endParaRPr>
          </a:p>
          <a:p>
            <a:pPr marL="45720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Awareness of digital support and online resources (advice, information)</a:t>
            </a:r>
            <a:endParaRPr b="1">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Have you searched for support online? What made you want to look for support and advice online?</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How often do you look for support or information online? </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What do you type in or look for when you are looking online for carer information? What do you think you or other unpaid carers google the most? (think about the last 3-5 times you searched for something)</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How did you know about the services you’ve searched for? Did someone help you or tell you about online support? </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What do you use to look things up (mobile device, computer, etc.)? </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How happy are you with online services that support you as a carer? (1-10)</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How happy are you with general services that support you as a carer? (1-10)</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Experience with searching online resources and using digital services</a:t>
            </a:r>
            <a:endParaRPr b="1">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Was the information you found helpful? Is it up to date?</a:t>
            </a:r>
            <a:endParaRPr>
              <a:latin typeface="Century Gothic"/>
              <a:ea typeface="Century Gothic"/>
              <a:cs typeface="Century Gothic"/>
              <a:sym typeface="Century Gothic"/>
            </a:endParaRPr>
          </a:p>
          <a:p>
            <a:pPr marL="457200" lvl="0" indent="-317500" algn="l" rtl="0">
              <a:spcBef>
                <a:spcPts val="0"/>
              </a:spcBef>
              <a:spcAft>
                <a:spcPts val="0"/>
              </a:spcAft>
              <a:buClr>
                <a:schemeClr val="accent5"/>
              </a:buClr>
              <a:buSzPts val="1400"/>
              <a:buFont typeface="Century Gothic"/>
              <a:buChar char="●"/>
            </a:pPr>
            <a:r>
              <a:rPr lang="en-GB">
                <a:solidFill>
                  <a:schemeClr val="accent5"/>
                </a:solidFill>
                <a:latin typeface="Century Gothic"/>
                <a:ea typeface="Century Gothic"/>
                <a:cs typeface="Century Gothic"/>
                <a:sym typeface="Century Gothic"/>
              </a:rPr>
              <a:t>Do you only look at young carer sections of these sites or also at the adult carer sections? Is there info in the adult carer sections that you think is helpful?</a:t>
            </a:r>
            <a:endParaRPr>
              <a:solidFill>
                <a:schemeClr val="accent5"/>
              </a:solidFill>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How you these websites compare to others you use? Are they easy to use/move around? </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What websites do you trust for information about caring? </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546" name="Google Shape;546;p50"/>
          <p:cNvSpPr txBox="1">
            <a:spLocks noGrp="1"/>
          </p:cNvSpPr>
          <p:nvPr>
            <p:ph type="title"/>
          </p:nvPr>
        </p:nvSpPr>
        <p:spPr>
          <a:xfrm>
            <a:off x="442925" y="512775"/>
            <a:ext cx="11415600" cy="7629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GB"/>
              <a:t>Key research questions - Young carer (1/2)</a:t>
            </a:r>
            <a:endParaRPr/>
          </a:p>
        </p:txBody>
      </p:sp>
      <p:sp>
        <p:nvSpPr>
          <p:cNvPr id="547" name="Google Shape;547;p50"/>
          <p:cNvSpPr/>
          <p:nvPr/>
        </p:nvSpPr>
        <p:spPr>
          <a:xfrm>
            <a:off x="0" y="5432"/>
            <a:ext cx="4041300" cy="347100"/>
          </a:xfrm>
          <a:prstGeom prst="rect">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Adult carer</a:t>
            </a:r>
            <a:endParaRPr/>
          </a:p>
        </p:txBody>
      </p:sp>
      <p:sp>
        <p:nvSpPr>
          <p:cNvPr id="548" name="Google Shape;548;p50"/>
          <p:cNvSpPr/>
          <p:nvPr/>
        </p:nvSpPr>
        <p:spPr>
          <a:xfrm>
            <a:off x="4045088" y="5432"/>
            <a:ext cx="4041300" cy="347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Young carer</a:t>
            </a:r>
            <a:endParaRPr/>
          </a:p>
        </p:txBody>
      </p:sp>
      <p:sp>
        <p:nvSpPr>
          <p:cNvPr id="549" name="Google Shape;549;p50"/>
          <p:cNvSpPr/>
          <p:nvPr/>
        </p:nvSpPr>
        <p:spPr>
          <a:xfrm>
            <a:off x="8091150" y="5432"/>
            <a:ext cx="4101000" cy="347100"/>
          </a:xfrm>
          <a:prstGeom prst="rect">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Carer organisation leads</a:t>
            </a:r>
            <a:endParaRPr/>
          </a:p>
        </p:txBody>
      </p:sp>
      <p:sp>
        <p:nvSpPr>
          <p:cNvPr id="550" name="Google Shape;550;p50"/>
          <p:cNvSpPr txBox="1"/>
          <p:nvPr/>
        </p:nvSpPr>
        <p:spPr>
          <a:xfrm>
            <a:off x="2684000" y="6226275"/>
            <a:ext cx="6286500" cy="40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accent5"/>
                </a:solidFill>
                <a:latin typeface="Century Gothic" panose="020B0502020202020204" pitchFamily="34" charset="0"/>
              </a:rPr>
              <a:t>Questions marked red are young carer specific questions</a:t>
            </a:r>
            <a:endParaRPr dirty="0">
              <a:solidFill>
                <a:schemeClr val="accent5"/>
              </a:solidFill>
              <a:latin typeface="Century Gothic" panose="020B0502020202020204" pitchFamily="34" charset="0"/>
            </a:endParaRPr>
          </a:p>
        </p:txBody>
      </p:sp>
      <p:sp>
        <p:nvSpPr>
          <p:cNvPr id="551" name="Google Shape;551;p50"/>
          <p:cNvSpPr/>
          <p:nvPr/>
        </p:nvSpPr>
        <p:spPr>
          <a:xfrm>
            <a:off x="8868450" y="6104475"/>
            <a:ext cx="2399400" cy="449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latin typeface="Century Gothic"/>
                <a:ea typeface="Century Gothic"/>
                <a:cs typeface="Century Gothic"/>
                <a:sym typeface="Century Gothic"/>
              </a:rPr>
              <a:t>45 mins virtual or face to face interview</a:t>
            </a:r>
            <a:endParaRPr b="1">
              <a:solidFill>
                <a:schemeClr val="lt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1"/>
          <p:cNvSpPr txBox="1">
            <a:spLocks noGrp="1"/>
          </p:cNvSpPr>
          <p:nvPr>
            <p:ph type="sldNum" idx="12"/>
          </p:nvPr>
        </p:nvSpPr>
        <p:spPr>
          <a:xfrm>
            <a:off x="11219290" y="6307278"/>
            <a:ext cx="540000" cy="24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557" name="Google Shape;557;p51"/>
          <p:cNvSpPr txBox="1"/>
          <p:nvPr/>
        </p:nvSpPr>
        <p:spPr>
          <a:xfrm>
            <a:off x="515950" y="1323950"/>
            <a:ext cx="10530300" cy="398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Century Gothic"/>
                <a:ea typeface="Century Gothic"/>
                <a:cs typeface="Century Gothic"/>
                <a:sym typeface="Century Gothic"/>
              </a:rPr>
              <a:t>Needs and pain points with accessing advice, information and support online</a:t>
            </a:r>
            <a:endParaRPr b="1"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How well do the services or resources help you take care of yourself? </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How well do the services or resources support you help you care better?</a:t>
            </a:r>
            <a:endParaRPr dirty="0">
              <a:latin typeface="Century Gothic"/>
              <a:ea typeface="Century Gothic"/>
              <a:cs typeface="Century Gothic"/>
              <a:sym typeface="Century Gothic"/>
            </a:endParaRPr>
          </a:p>
          <a:p>
            <a:pPr marL="457200" lvl="0" indent="-317500" algn="l" rtl="0">
              <a:spcBef>
                <a:spcPts val="0"/>
              </a:spcBef>
              <a:spcAft>
                <a:spcPts val="0"/>
              </a:spcAft>
              <a:buClr>
                <a:srgbClr val="F65244"/>
              </a:buClr>
              <a:buSzPts val="1400"/>
              <a:buFont typeface="Century Gothic"/>
              <a:buChar char="●"/>
            </a:pPr>
            <a:r>
              <a:rPr lang="en-GB" dirty="0">
                <a:solidFill>
                  <a:srgbClr val="F65244"/>
                </a:solidFill>
                <a:latin typeface="Century Gothic"/>
                <a:ea typeface="Century Gothic"/>
                <a:cs typeface="Century Gothic"/>
                <a:sym typeface="Century Gothic"/>
              </a:rPr>
              <a:t>Do they help you with things that you might be too young to help out with (like driving someone somewhere or pick up prescriptions)?</a:t>
            </a:r>
            <a:endParaRPr dirty="0">
              <a:solidFill>
                <a:srgbClr val="F65244"/>
              </a:solidFill>
              <a:latin typeface="Century Gothic"/>
              <a:ea typeface="Century Gothic"/>
              <a:cs typeface="Century Gothic"/>
              <a:sym typeface="Century Gothic"/>
            </a:endParaRPr>
          </a:p>
          <a:p>
            <a:pPr marL="457200" lvl="0" indent="-317500" algn="l" rtl="0">
              <a:spcBef>
                <a:spcPts val="0"/>
              </a:spcBef>
              <a:spcAft>
                <a:spcPts val="0"/>
              </a:spcAft>
              <a:buClr>
                <a:schemeClr val="accent5"/>
              </a:buClr>
              <a:buSzPts val="1400"/>
              <a:buFont typeface="Century Gothic"/>
              <a:buChar char="●"/>
            </a:pPr>
            <a:r>
              <a:rPr lang="en-GB" dirty="0">
                <a:solidFill>
                  <a:schemeClr val="accent5"/>
                </a:solidFill>
                <a:latin typeface="Century Gothic"/>
                <a:ea typeface="Century Gothic"/>
                <a:cs typeface="Century Gothic"/>
                <a:sym typeface="Century Gothic"/>
              </a:rPr>
              <a:t>Do you have access to the devices you need to use these websites or services (like a phone or tablet)?</a:t>
            </a:r>
            <a:endParaRPr dirty="0">
              <a:solidFill>
                <a:schemeClr val="accent5"/>
              </a:solidFill>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What has not worked well when you’ve tried to access information or services online (</a:t>
            </a:r>
            <a:r>
              <a:rPr lang="en-GB" dirty="0" err="1">
                <a:latin typeface="Century Gothic"/>
                <a:ea typeface="Century Gothic"/>
                <a:cs typeface="Century Gothic"/>
                <a:sym typeface="Century Gothic"/>
              </a:rPr>
              <a:t>eg.</a:t>
            </a:r>
            <a:r>
              <a:rPr lang="en-GB" dirty="0">
                <a:latin typeface="Century Gothic"/>
                <a:ea typeface="Century Gothic"/>
                <a:cs typeface="Century Gothic"/>
                <a:sym typeface="Century Gothic"/>
              </a:rPr>
              <a:t> information not up to date, unclear language, unclear who it is for?) Think about an instance where it didn’t work well, what happened?</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Have you been able to use, or would want to use, a website or online resource to connect with other carers like yourself?</a:t>
            </a: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r>
              <a:rPr lang="en-GB" b="1" dirty="0">
                <a:latin typeface="Century Gothic"/>
                <a:ea typeface="Century Gothic"/>
                <a:cs typeface="Century Gothic"/>
                <a:sym typeface="Century Gothic"/>
              </a:rPr>
              <a:t>Improvements:</a:t>
            </a:r>
            <a:endParaRPr b="1"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How can we better support you as an unpaid carer and the person you care for, in a digital way?</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How can we better support you outside of your identity as a carer, </a:t>
            </a:r>
            <a:r>
              <a:rPr lang="en-GB" dirty="0">
                <a:solidFill>
                  <a:schemeClr val="accent5"/>
                </a:solidFill>
                <a:latin typeface="Century Gothic"/>
                <a:ea typeface="Century Gothic"/>
                <a:cs typeface="Century Gothic"/>
                <a:sym typeface="Century Gothic"/>
              </a:rPr>
              <a:t>and help you grow as a young person</a:t>
            </a:r>
            <a:r>
              <a:rPr lang="en-GB" dirty="0">
                <a:latin typeface="Century Gothic"/>
                <a:ea typeface="Century Gothic"/>
                <a:cs typeface="Century Gothic"/>
                <a:sym typeface="Century Gothic"/>
              </a:rPr>
              <a:t>?</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What would make it easier for you to access information or advice online? </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How can we make that digital offer most effective, for people like you?</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How would you want to be able to provide feedback to continually improve the service?</a:t>
            </a: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p:txBody>
      </p:sp>
      <p:sp>
        <p:nvSpPr>
          <p:cNvPr id="558" name="Google Shape;558;p51"/>
          <p:cNvSpPr txBox="1"/>
          <p:nvPr/>
        </p:nvSpPr>
        <p:spPr>
          <a:xfrm>
            <a:off x="2684000" y="6226275"/>
            <a:ext cx="6286500" cy="40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accent5"/>
                </a:solidFill>
                <a:latin typeface="Century Gothic" panose="020B0502020202020204" pitchFamily="34" charset="0"/>
              </a:rPr>
              <a:t>Questions marked red are young carer specific questions</a:t>
            </a:r>
            <a:endParaRPr>
              <a:solidFill>
                <a:schemeClr val="accent5"/>
              </a:solidFill>
              <a:latin typeface="Century Gothic" panose="020B0502020202020204" pitchFamily="34" charset="0"/>
            </a:endParaRPr>
          </a:p>
        </p:txBody>
      </p:sp>
      <p:sp>
        <p:nvSpPr>
          <p:cNvPr id="559" name="Google Shape;559;p51"/>
          <p:cNvSpPr txBox="1">
            <a:spLocks noGrp="1"/>
          </p:cNvSpPr>
          <p:nvPr>
            <p:ph type="title"/>
          </p:nvPr>
        </p:nvSpPr>
        <p:spPr>
          <a:xfrm>
            <a:off x="442925" y="512775"/>
            <a:ext cx="11415600" cy="7629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GB"/>
              <a:t>Key research questions - Young carer (1/2)</a:t>
            </a:r>
            <a:endParaRPr/>
          </a:p>
        </p:txBody>
      </p:sp>
      <p:sp>
        <p:nvSpPr>
          <p:cNvPr id="560" name="Google Shape;560;p51"/>
          <p:cNvSpPr/>
          <p:nvPr/>
        </p:nvSpPr>
        <p:spPr>
          <a:xfrm>
            <a:off x="0" y="5432"/>
            <a:ext cx="4041300" cy="347100"/>
          </a:xfrm>
          <a:prstGeom prst="rect">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Adult carer</a:t>
            </a:r>
            <a:endParaRPr/>
          </a:p>
        </p:txBody>
      </p:sp>
      <p:sp>
        <p:nvSpPr>
          <p:cNvPr id="561" name="Google Shape;561;p51"/>
          <p:cNvSpPr/>
          <p:nvPr/>
        </p:nvSpPr>
        <p:spPr>
          <a:xfrm>
            <a:off x="4045088" y="5432"/>
            <a:ext cx="4041300" cy="347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Young carer</a:t>
            </a:r>
            <a:endParaRPr/>
          </a:p>
        </p:txBody>
      </p:sp>
      <p:sp>
        <p:nvSpPr>
          <p:cNvPr id="562" name="Google Shape;562;p51"/>
          <p:cNvSpPr/>
          <p:nvPr/>
        </p:nvSpPr>
        <p:spPr>
          <a:xfrm>
            <a:off x="8091150" y="5432"/>
            <a:ext cx="4101000" cy="347100"/>
          </a:xfrm>
          <a:prstGeom prst="rect">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Carer organisation leads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2"/>
          <p:cNvSpPr txBox="1">
            <a:spLocks noGrp="1"/>
          </p:cNvSpPr>
          <p:nvPr>
            <p:ph type="sldNum" idx="12"/>
          </p:nvPr>
        </p:nvSpPr>
        <p:spPr>
          <a:xfrm>
            <a:off x="11219290" y="6307278"/>
            <a:ext cx="540000" cy="24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568" name="Google Shape;568;p52"/>
          <p:cNvSpPr txBox="1"/>
          <p:nvPr/>
        </p:nvSpPr>
        <p:spPr>
          <a:xfrm>
            <a:off x="384500" y="1275675"/>
            <a:ext cx="11739600" cy="53475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Century Gothic"/>
                <a:ea typeface="Century Gothic"/>
                <a:cs typeface="Century Gothic"/>
                <a:sym typeface="Century Gothic"/>
              </a:rPr>
              <a:t>Intro:</a:t>
            </a:r>
            <a:endParaRPr b="1"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Does the organisation have a particular focus (</a:t>
            </a:r>
            <a:r>
              <a:rPr lang="en-GB" dirty="0" err="1">
                <a:latin typeface="Century Gothic"/>
                <a:ea typeface="Century Gothic"/>
                <a:cs typeface="Century Gothic"/>
                <a:sym typeface="Century Gothic"/>
              </a:rPr>
              <a:t>ie</a:t>
            </a:r>
            <a:r>
              <a:rPr lang="en-GB" dirty="0">
                <a:latin typeface="Century Gothic"/>
                <a:ea typeface="Century Gothic"/>
                <a:cs typeface="Century Gothic"/>
                <a:sym typeface="Century Gothic"/>
              </a:rPr>
              <a:t>. in the individuals it provides services or select services)?</a:t>
            </a:r>
            <a:endParaRPr dirty="0">
              <a:latin typeface="Century Gothic"/>
              <a:ea typeface="Century Gothic"/>
              <a:cs typeface="Century Gothic"/>
              <a:sym typeface="Century Gothic"/>
            </a:endParaRPr>
          </a:p>
          <a:p>
            <a:pPr marL="45720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r>
              <a:rPr lang="en-GB" b="1" dirty="0">
                <a:latin typeface="Century Gothic"/>
                <a:ea typeface="Century Gothic"/>
                <a:cs typeface="Century Gothic"/>
                <a:sym typeface="Century Gothic"/>
              </a:rPr>
              <a:t>Digital Support:</a:t>
            </a:r>
            <a:endParaRPr b="1"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What is the current digital offer? </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Does the organisation have any plans to bolster their digital services? Specific areas or tools they’re looking to offer in the future?</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Does the network or organisation offer any online tools (</a:t>
            </a:r>
            <a:r>
              <a:rPr lang="en-GB" dirty="0" err="1">
                <a:latin typeface="Century Gothic"/>
                <a:ea typeface="Century Gothic"/>
                <a:cs typeface="Century Gothic"/>
                <a:sym typeface="Century Gothic"/>
              </a:rPr>
              <a:t>eg.</a:t>
            </a:r>
            <a:r>
              <a:rPr lang="en-GB" dirty="0">
                <a:latin typeface="Century Gothic"/>
                <a:ea typeface="Century Gothic"/>
                <a:cs typeface="Century Gothic"/>
                <a:sym typeface="Century Gothic"/>
              </a:rPr>
              <a:t> an online directory, online meetings, or virtual forums for carers to connect)?</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Does the organisation collaborate with other organisations in the area or have a joint digital offer?</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What are the services or challenges that unpaid carers facing can be solved/supported digitally?</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Does the organisation have any ideas as to what carers are looking for in a digital service?</a:t>
            </a:r>
            <a:endParaRPr dirty="0">
              <a:latin typeface="Century Gothic"/>
              <a:ea typeface="Century Gothic"/>
              <a:cs typeface="Century Gothic"/>
              <a:sym typeface="Century Gothic"/>
            </a:endParaRPr>
          </a:p>
          <a:p>
            <a:pPr marL="45720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r>
              <a:rPr lang="en-GB" b="1" dirty="0">
                <a:latin typeface="Century Gothic"/>
                <a:ea typeface="Century Gothic"/>
                <a:cs typeface="Century Gothic"/>
                <a:sym typeface="Century Gothic"/>
              </a:rPr>
              <a:t>Carers’ access</a:t>
            </a:r>
            <a:endParaRPr b="1"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How does the organisation promote itself? Are there campaigns or outreach measures taken? </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How do carers come to learn about the service? </a:t>
            </a:r>
            <a:endParaRPr dirty="0">
              <a:latin typeface="Century Gothic"/>
              <a:ea typeface="Century Gothic"/>
              <a:cs typeface="Century Gothic"/>
              <a:sym typeface="Century Gothic"/>
            </a:endParaRPr>
          </a:p>
          <a:p>
            <a:pPr marL="45720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r>
              <a:rPr lang="en-GB" b="1" dirty="0">
                <a:latin typeface="Century Gothic"/>
                <a:ea typeface="Century Gothic"/>
                <a:cs typeface="Century Gothic"/>
                <a:sym typeface="Century Gothic"/>
              </a:rPr>
              <a:t>Carers’ experience and usability</a:t>
            </a:r>
            <a:endParaRPr b="1"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Has the organisation received any feedback for carers regarding their digital offering or services? </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How does the organisation feel is the general usability or effectiveness of their digital services? </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Are there particular digital offerings that are well used or under used? </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Are there any key learnings around implementing a digital service? </a:t>
            </a: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r>
              <a:rPr lang="en-GB" b="1" dirty="0">
                <a:latin typeface="Century Gothic"/>
                <a:ea typeface="Century Gothic"/>
                <a:cs typeface="Century Gothic"/>
                <a:sym typeface="Century Gothic"/>
              </a:rPr>
              <a:t>Benefits and challenges</a:t>
            </a:r>
            <a:endParaRPr b="1"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Are there any insights into the benefits of specific services relatively to the cost of the service? </a:t>
            </a:r>
            <a:endParaRPr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dirty="0">
                <a:latin typeface="Century Gothic"/>
                <a:ea typeface="Century Gothic"/>
                <a:cs typeface="Century Gothic"/>
                <a:sym typeface="Century Gothic"/>
              </a:rPr>
              <a:t>What are the key challenges and blockers to offering a digital service? </a:t>
            </a:r>
            <a:endParaRPr dirty="0">
              <a:latin typeface="Century Gothic"/>
              <a:ea typeface="Century Gothic"/>
              <a:cs typeface="Century Gothic"/>
              <a:sym typeface="Century Gothic"/>
            </a:endParaRPr>
          </a:p>
        </p:txBody>
      </p:sp>
      <p:sp>
        <p:nvSpPr>
          <p:cNvPr id="569" name="Google Shape;569;p52"/>
          <p:cNvSpPr txBox="1">
            <a:spLocks noGrp="1"/>
          </p:cNvSpPr>
          <p:nvPr>
            <p:ph type="title"/>
          </p:nvPr>
        </p:nvSpPr>
        <p:spPr>
          <a:xfrm>
            <a:off x="442925" y="512775"/>
            <a:ext cx="11415600" cy="7629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GB"/>
              <a:t>Key questions - carer organisation leads</a:t>
            </a:r>
            <a:endParaRPr/>
          </a:p>
        </p:txBody>
      </p:sp>
      <p:sp>
        <p:nvSpPr>
          <p:cNvPr id="570" name="Google Shape;570;p52"/>
          <p:cNvSpPr/>
          <p:nvPr/>
        </p:nvSpPr>
        <p:spPr>
          <a:xfrm>
            <a:off x="0" y="5432"/>
            <a:ext cx="4041300" cy="347100"/>
          </a:xfrm>
          <a:prstGeom prst="rect">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Adult carer</a:t>
            </a:r>
            <a:endParaRPr/>
          </a:p>
        </p:txBody>
      </p:sp>
      <p:sp>
        <p:nvSpPr>
          <p:cNvPr id="571" name="Google Shape;571;p52"/>
          <p:cNvSpPr/>
          <p:nvPr/>
        </p:nvSpPr>
        <p:spPr>
          <a:xfrm>
            <a:off x="4045088" y="5432"/>
            <a:ext cx="4041300" cy="347100"/>
          </a:xfrm>
          <a:prstGeom prst="rect">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Young carer</a:t>
            </a:r>
            <a:endParaRPr/>
          </a:p>
        </p:txBody>
      </p:sp>
      <p:sp>
        <p:nvSpPr>
          <p:cNvPr id="572" name="Google Shape;572;p52"/>
          <p:cNvSpPr/>
          <p:nvPr/>
        </p:nvSpPr>
        <p:spPr>
          <a:xfrm>
            <a:off x="8091150" y="5432"/>
            <a:ext cx="4101000" cy="347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Carer organisation leads</a:t>
            </a:r>
            <a:endParaRPr/>
          </a:p>
        </p:txBody>
      </p:sp>
      <p:sp>
        <p:nvSpPr>
          <p:cNvPr id="573" name="Google Shape;573;p52"/>
          <p:cNvSpPr/>
          <p:nvPr/>
        </p:nvSpPr>
        <p:spPr>
          <a:xfrm>
            <a:off x="9359900" y="5645250"/>
            <a:ext cx="2399400" cy="449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lt1"/>
                </a:solidFill>
                <a:latin typeface="Century Gothic"/>
                <a:ea typeface="Century Gothic"/>
                <a:cs typeface="Century Gothic"/>
                <a:sym typeface="Century Gothic"/>
              </a:rPr>
              <a:t>30-45 mins virtual interview</a:t>
            </a:r>
            <a:endParaRPr b="1" dirty="0">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1"/>
          <p:cNvSpPr txBox="1">
            <a:spLocks noGrp="1"/>
          </p:cNvSpPr>
          <p:nvPr>
            <p:ph type="title"/>
          </p:nvPr>
        </p:nvSpPr>
        <p:spPr>
          <a:xfrm>
            <a:off x="444200" y="512775"/>
            <a:ext cx="4736400" cy="10896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GB"/>
              <a:t>Content</a:t>
            </a:r>
            <a:endParaRPr/>
          </a:p>
        </p:txBody>
      </p:sp>
      <p:sp>
        <p:nvSpPr>
          <p:cNvPr id="397" name="Google Shape;397;p41"/>
          <p:cNvSpPr txBox="1">
            <a:spLocks noGrp="1"/>
          </p:cNvSpPr>
          <p:nvPr>
            <p:ph type="sldNum" idx="12"/>
          </p:nvPr>
        </p:nvSpPr>
        <p:spPr>
          <a:xfrm>
            <a:off x="11219290" y="6307278"/>
            <a:ext cx="540000" cy="24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
        <p:nvSpPr>
          <p:cNvPr id="398" name="Google Shape;398;p41"/>
          <p:cNvSpPr txBox="1"/>
          <p:nvPr/>
        </p:nvSpPr>
        <p:spPr>
          <a:xfrm>
            <a:off x="478225" y="1648350"/>
            <a:ext cx="6257700" cy="3266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entury Gothic"/>
              <a:buAutoNum type="arabicPeriod"/>
            </a:pPr>
            <a:r>
              <a:rPr lang="en-GB" sz="1800">
                <a:latin typeface="Century Gothic"/>
                <a:ea typeface="Century Gothic"/>
                <a:cs typeface="Century Gothic"/>
                <a:sym typeface="Century Gothic"/>
              </a:rPr>
              <a:t>Research scope, goals and objectives</a:t>
            </a:r>
            <a:endParaRPr sz="1800">
              <a:latin typeface="Century Gothic"/>
              <a:ea typeface="Century Gothic"/>
              <a:cs typeface="Century Gothic"/>
              <a:sym typeface="Century Gothic"/>
            </a:endParaRPr>
          </a:p>
          <a:p>
            <a:pPr marL="457200" lvl="0" indent="-342900" algn="l" rtl="0">
              <a:spcBef>
                <a:spcPts val="1000"/>
              </a:spcBef>
              <a:spcAft>
                <a:spcPts val="0"/>
              </a:spcAft>
              <a:buSzPts val="1800"/>
              <a:buFont typeface="Century Gothic"/>
              <a:buAutoNum type="arabicPeriod"/>
            </a:pPr>
            <a:r>
              <a:rPr lang="en-GB" sz="1800">
                <a:latin typeface="Century Gothic"/>
                <a:ea typeface="Century Gothic"/>
                <a:cs typeface="Century Gothic"/>
                <a:sym typeface="Century Gothic"/>
              </a:rPr>
              <a:t>Target audience and sample size</a:t>
            </a:r>
            <a:endParaRPr sz="1800">
              <a:latin typeface="Century Gothic"/>
              <a:ea typeface="Century Gothic"/>
              <a:cs typeface="Century Gothic"/>
              <a:sym typeface="Century Gothic"/>
            </a:endParaRPr>
          </a:p>
          <a:p>
            <a:pPr marL="457200" lvl="0" indent="-342900" algn="l" rtl="0">
              <a:spcBef>
                <a:spcPts val="1000"/>
              </a:spcBef>
              <a:spcAft>
                <a:spcPts val="0"/>
              </a:spcAft>
              <a:buSzPts val="1800"/>
              <a:buFont typeface="Century Gothic"/>
              <a:buAutoNum type="arabicPeriod"/>
            </a:pPr>
            <a:r>
              <a:rPr lang="en-GB" sz="1800">
                <a:latin typeface="Century Gothic"/>
                <a:ea typeface="Century Gothic"/>
                <a:cs typeface="Century Gothic"/>
                <a:sym typeface="Century Gothic"/>
              </a:rPr>
              <a:t>Research method and recruitment</a:t>
            </a:r>
            <a:endParaRPr sz="1800">
              <a:latin typeface="Century Gothic"/>
              <a:ea typeface="Century Gothic"/>
              <a:cs typeface="Century Gothic"/>
              <a:sym typeface="Century Gothic"/>
            </a:endParaRPr>
          </a:p>
          <a:p>
            <a:pPr marL="457200" lvl="0" indent="-342900" algn="l" rtl="0">
              <a:spcBef>
                <a:spcPts val="1000"/>
              </a:spcBef>
              <a:spcAft>
                <a:spcPts val="0"/>
              </a:spcAft>
              <a:buSzPts val="1800"/>
              <a:buFont typeface="Century Gothic"/>
              <a:buAutoNum type="arabicPeriod"/>
            </a:pPr>
            <a:r>
              <a:rPr lang="en-GB" sz="1800">
                <a:latin typeface="Century Gothic"/>
                <a:ea typeface="Century Gothic"/>
                <a:cs typeface="Century Gothic"/>
                <a:sym typeface="Century Gothic"/>
              </a:rPr>
              <a:t>Research timeline and deliverables</a:t>
            </a:r>
            <a:endParaRPr sz="1800">
              <a:latin typeface="Century Gothic"/>
              <a:ea typeface="Century Gothic"/>
              <a:cs typeface="Century Gothic"/>
              <a:sym typeface="Century Gothic"/>
            </a:endParaRPr>
          </a:p>
          <a:p>
            <a:pPr marL="457200" lvl="0" indent="-342900" algn="l" rtl="0">
              <a:spcBef>
                <a:spcPts val="1000"/>
              </a:spcBef>
              <a:spcAft>
                <a:spcPts val="0"/>
              </a:spcAft>
              <a:buSzPts val="1800"/>
              <a:buFont typeface="Century Gothic"/>
              <a:buAutoNum type="arabicPeriod"/>
            </a:pPr>
            <a:r>
              <a:rPr lang="en-GB" sz="1800">
                <a:latin typeface="Century Gothic"/>
                <a:ea typeface="Century Gothic"/>
                <a:cs typeface="Century Gothic"/>
                <a:sym typeface="Century Gothic"/>
              </a:rPr>
              <a:t>Key research questions</a:t>
            </a:r>
            <a:endParaRPr sz="1800">
              <a:latin typeface="Century Gothic"/>
              <a:ea typeface="Century Gothic"/>
              <a:cs typeface="Century Gothic"/>
              <a:sym typeface="Century Gothic"/>
            </a:endParaRPr>
          </a:p>
          <a:p>
            <a:pPr marL="914400" lvl="1" indent="-342900" algn="l" rtl="0">
              <a:spcBef>
                <a:spcPts val="1000"/>
              </a:spcBef>
              <a:spcAft>
                <a:spcPts val="0"/>
              </a:spcAft>
              <a:buSzPts val="1800"/>
              <a:buFont typeface="Century Gothic"/>
              <a:buAutoNum type="alphaLcPeriod"/>
            </a:pPr>
            <a:r>
              <a:rPr lang="en-GB" sz="1800">
                <a:latin typeface="Century Gothic"/>
                <a:ea typeface="Century Gothic"/>
                <a:cs typeface="Century Gothic"/>
                <a:sym typeface="Century Gothic"/>
              </a:rPr>
              <a:t>Adult carers</a:t>
            </a:r>
            <a:endParaRPr sz="1800">
              <a:latin typeface="Century Gothic"/>
              <a:ea typeface="Century Gothic"/>
              <a:cs typeface="Century Gothic"/>
              <a:sym typeface="Century Gothic"/>
            </a:endParaRPr>
          </a:p>
          <a:p>
            <a:pPr marL="914400" lvl="1" indent="-342900" algn="l" rtl="0">
              <a:spcBef>
                <a:spcPts val="1000"/>
              </a:spcBef>
              <a:spcAft>
                <a:spcPts val="0"/>
              </a:spcAft>
              <a:buSzPts val="1800"/>
              <a:buFont typeface="Century Gothic"/>
              <a:buAutoNum type="alphaLcPeriod"/>
            </a:pPr>
            <a:r>
              <a:rPr lang="en-GB" sz="1800">
                <a:latin typeface="Century Gothic"/>
                <a:ea typeface="Century Gothic"/>
                <a:cs typeface="Century Gothic"/>
                <a:sym typeface="Century Gothic"/>
              </a:rPr>
              <a:t>Young carers</a:t>
            </a:r>
            <a:endParaRPr sz="1800">
              <a:latin typeface="Century Gothic"/>
              <a:ea typeface="Century Gothic"/>
              <a:cs typeface="Century Gothic"/>
              <a:sym typeface="Century Gothic"/>
            </a:endParaRPr>
          </a:p>
          <a:p>
            <a:pPr marL="914400" lvl="1" indent="-342900" algn="l" rtl="0">
              <a:spcBef>
                <a:spcPts val="1000"/>
              </a:spcBef>
              <a:spcAft>
                <a:spcPts val="1000"/>
              </a:spcAft>
              <a:buSzPts val="1800"/>
              <a:buFont typeface="Century Gothic"/>
              <a:buAutoNum type="alphaLcPeriod"/>
            </a:pPr>
            <a:r>
              <a:rPr lang="en-GB" sz="1800">
                <a:latin typeface="Century Gothic"/>
                <a:ea typeface="Century Gothic"/>
                <a:cs typeface="Century Gothic"/>
                <a:sym typeface="Century Gothic"/>
              </a:rPr>
              <a:t>Carer organisation leads/network</a:t>
            </a:r>
            <a:endParaRPr sz="1800">
              <a:latin typeface="Century Gothic"/>
              <a:ea typeface="Century Gothic"/>
              <a:cs typeface="Century Gothic"/>
              <a:sym typeface="Century Gothic"/>
            </a:endParaRPr>
          </a:p>
        </p:txBody>
      </p:sp>
      <p:sp>
        <p:nvSpPr>
          <p:cNvPr id="399" name="Google Shape;399;p41"/>
          <p:cNvSpPr txBox="1"/>
          <p:nvPr/>
        </p:nvSpPr>
        <p:spPr>
          <a:xfrm>
            <a:off x="2407500" y="6196425"/>
            <a:ext cx="73770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latin typeface="Century Gothic"/>
                <a:ea typeface="Century Gothic"/>
                <a:cs typeface="Century Gothic"/>
                <a:sym typeface="Century Gothic"/>
              </a:rPr>
              <a:t>Reference: </a:t>
            </a:r>
            <a:r>
              <a:rPr lang="en-GB" sz="1100" u="sng" dirty="0">
                <a:solidFill>
                  <a:schemeClr val="hlink"/>
                </a:solidFill>
                <a:latin typeface="Century Gothic"/>
                <a:ea typeface="Century Gothic"/>
                <a:cs typeface="Century Gothic"/>
                <a:sym typeface="Century Gothic"/>
                <a:hlinkClick r:id="rId3"/>
              </a:rPr>
              <a:t>Plan user research for your service - GOV.UK</a:t>
            </a:r>
            <a:endParaRPr sz="1100" dirty="0">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2"/>
          <p:cNvSpPr txBox="1">
            <a:spLocks noGrp="1"/>
          </p:cNvSpPr>
          <p:nvPr>
            <p:ph type="title"/>
          </p:nvPr>
        </p:nvSpPr>
        <p:spPr>
          <a:xfrm>
            <a:off x="444200" y="512775"/>
            <a:ext cx="8062200" cy="10896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GB"/>
              <a:t>Research scope, goals and objectives</a:t>
            </a:r>
            <a:endParaRPr/>
          </a:p>
        </p:txBody>
      </p:sp>
      <p:sp>
        <p:nvSpPr>
          <p:cNvPr id="405" name="Google Shape;405;p42"/>
          <p:cNvSpPr txBox="1">
            <a:spLocks noGrp="1"/>
          </p:cNvSpPr>
          <p:nvPr>
            <p:ph type="sldNum" idx="12"/>
          </p:nvPr>
        </p:nvSpPr>
        <p:spPr>
          <a:xfrm>
            <a:off x="11219290" y="6307278"/>
            <a:ext cx="540000" cy="24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406" name="Google Shape;406;p42"/>
          <p:cNvSpPr txBox="1"/>
          <p:nvPr/>
        </p:nvSpPr>
        <p:spPr>
          <a:xfrm>
            <a:off x="2664875" y="2640048"/>
            <a:ext cx="9185100" cy="9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600">
                <a:highlight>
                  <a:srgbClr val="FFFFFF"/>
                </a:highlight>
                <a:latin typeface="Century Gothic"/>
                <a:ea typeface="Century Gothic"/>
                <a:cs typeface="Century Gothic"/>
                <a:sym typeface="Century Gothic"/>
              </a:rPr>
              <a:t>✅</a:t>
            </a:r>
            <a:r>
              <a:rPr lang="en-GB" sz="1600">
                <a:latin typeface="Century Gothic"/>
                <a:ea typeface="Century Gothic"/>
                <a:cs typeface="Century Gothic"/>
                <a:sym typeface="Century Gothic"/>
              </a:rPr>
              <a:t>Conduct a series of</a:t>
            </a:r>
            <a:r>
              <a:rPr lang="en-GB" sz="1600" b="1">
                <a:latin typeface="Century Gothic"/>
                <a:ea typeface="Century Gothic"/>
                <a:cs typeface="Century Gothic"/>
                <a:sym typeface="Century Gothic"/>
              </a:rPr>
              <a:t> user research</a:t>
            </a:r>
            <a:r>
              <a:rPr lang="en-GB" sz="1600">
                <a:latin typeface="Century Gothic"/>
                <a:ea typeface="Century Gothic"/>
                <a:cs typeface="Century Gothic"/>
                <a:sym typeface="Century Gothic"/>
              </a:rPr>
              <a:t> activities to uncover the needs of unpaid carers in SEL, with regards to accessing and using digital services/online resources</a:t>
            </a:r>
            <a:endParaRPr sz="16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GB" sz="1600">
                <a:highlight>
                  <a:srgbClr val="FFFFFF"/>
                </a:highlight>
                <a:latin typeface="Century Gothic"/>
                <a:ea typeface="Century Gothic"/>
                <a:cs typeface="Century Gothic"/>
                <a:sym typeface="Century Gothic"/>
              </a:rPr>
              <a:t>✅</a:t>
            </a:r>
            <a:r>
              <a:rPr lang="en-GB" sz="1600">
                <a:latin typeface="Century Gothic"/>
                <a:ea typeface="Century Gothic"/>
                <a:cs typeface="Century Gothic"/>
                <a:sym typeface="Century Gothic"/>
              </a:rPr>
              <a:t>Provide a </a:t>
            </a:r>
            <a:r>
              <a:rPr lang="en-GB" sz="1600" b="1">
                <a:latin typeface="Century Gothic"/>
                <a:ea typeface="Century Gothic"/>
                <a:cs typeface="Century Gothic"/>
                <a:sym typeface="Century Gothic"/>
              </a:rPr>
              <a:t>landscape</a:t>
            </a:r>
            <a:r>
              <a:rPr lang="en-GB" sz="1600">
                <a:latin typeface="Century Gothic"/>
                <a:ea typeface="Century Gothic"/>
                <a:cs typeface="Century Gothic"/>
                <a:sym typeface="Century Gothic"/>
              </a:rPr>
              <a:t> mapping of existing support</a:t>
            </a:r>
            <a:endParaRPr sz="1600">
              <a:latin typeface="Century Gothic"/>
              <a:ea typeface="Century Gothic"/>
              <a:cs typeface="Century Gothic"/>
              <a:sym typeface="Century Gothic"/>
            </a:endParaRPr>
          </a:p>
        </p:txBody>
      </p:sp>
      <p:sp>
        <p:nvSpPr>
          <p:cNvPr id="407" name="Google Shape;407;p42"/>
          <p:cNvSpPr/>
          <p:nvPr/>
        </p:nvSpPr>
        <p:spPr>
          <a:xfrm>
            <a:off x="587125" y="2640050"/>
            <a:ext cx="2038800" cy="997500"/>
          </a:xfrm>
          <a:prstGeom prst="rect">
            <a:avLst/>
          </a:prstGeom>
          <a:solidFill>
            <a:srgbClr val="0652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latin typeface="Century Gothic"/>
                <a:ea typeface="Century Gothic"/>
                <a:cs typeface="Century Gothic"/>
                <a:sym typeface="Century Gothic"/>
              </a:rPr>
              <a:t>Research objectives</a:t>
            </a:r>
            <a:endParaRPr sz="1800" b="1">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r>
              <a:rPr lang="en-GB" sz="1000" b="1">
                <a:solidFill>
                  <a:srgbClr val="FFFFFF"/>
                </a:solidFill>
                <a:latin typeface="Century Gothic"/>
                <a:ea typeface="Century Gothic"/>
                <a:cs typeface="Century Gothic"/>
                <a:sym typeface="Century Gothic"/>
              </a:rPr>
              <a:t>(measurable actions)</a:t>
            </a:r>
            <a:endParaRPr sz="1000" b="1">
              <a:solidFill>
                <a:srgbClr val="FFFFFF"/>
              </a:solidFill>
              <a:latin typeface="Century Gothic"/>
              <a:ea typeface="Century Gothic"/>
              <a:cs typeface="Century Gothic"/>
              <a:sym typeface="Century Gothic"/>
            </a:endParaRPr>
          </a:p>
        </p:txBody>
      </p:sp>
      <p:sp>
        <p:nvSpPr>
          <p:cNvPr id="408" name="Google Shape;408;p42"/>
          <p:cNvSpPr/>
          <p:nvPr/>
        </p:nvSpPr>
        <p:spPr>
          <a:xfrm>
            <a:off x="587125" y="4024700"/>
            <a:ext cx="2038800" cy="1734300"/>
          </a:xfrm>
          <a:prstGeom prst="rect">
            <a:avLst/>
          </a:prstGeom>
          <a:solidFill>
            <a:srgbClr val="FDDE7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3D454B"/>
                </a:solidFill>
                <a:latin typeface="Century Gothic"/>
                <a:ea typeface="Century Gothic"/>
                <a:cs typeface="Century Gothic"/>
                <a:sym typeface="Century Gothic"/>
              </a:rPr>
              <a:t>Scope</a:t>
            </a:r>
            <a:endParaRPr sz="1800" b="1">
              <a:solidFill>
                <a:srgbClr val="3D454B"/>
              </a:solidFill>
              <a:latin typeface="Century Gothic"/>
              <a:ea typeface="Century Gothic"/>
              <a:cs typeface="Century Gothic"/>
              <a:sym typeface="Century Gothic"/>
            </a:endParaRPr>
          </a:p>
        </p:txBody>
      </p:sp>
      <p:sp>
        <p:nvSpPr>
          <p:cNvPr id="409" name="Google Shape;409;p42"/>
          <p:cNvSpPr txBox="1"/>
          <p:nvPr/>
        </p:nvSpPr>
        <p:spPr>
          <a:xfrm>
            <a:off x="2645000" y="3944600"/>
            <a:ext cx="89898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highlight>
                  <a:srgbClr val="FFFFFF"/>
                </a:highlight>
                <a:latin typeface="Century Gothic"/>
                <a:ea typeface="Century Gothic"/>
                <a:cs typeface="Century Gothic"/>
                <a:sym typeface="Century Gothic"/>
              </a:rPr>
              <a:t>✅</a:t>
            </a:r>
            <a:r>
              <a:rPr lang="en-GB" sz="1600">
                <a:latin typeface="Century Gothic"/>
                <a:ea typeface="Century Gothic"/>
                <a:cs typeface="Century Gothic"/>
                <a:sym typeface="Century Gothic"/>
              </a:rPr>
              <a:t>Unpaid carers in SEL, including adult and young carers of different characteristics</a:t>
            </a:r>
            <a:endParaRPr sz="1600">
              <a:latin typeface="Century Gothic"/>
              <a:ea typeface="Century Gothic"/>
              <a:cs typeface="Century Gothic"/>
              <a:sym typeface="Century Gothic"/>
            </a:endParaRPr>
          </a:p>
          <a:p>
            <a:pPr marL="0" lvl="0" indent="0" algn="l" rtl="0">
              <a:spcBef>
                <a:spcPts val="0"/>
              </a:spcBef>
              <a:spcAft>
                <a:spcPts val="0"/>
              </a:spcAft>
              <a:buNone/>
            </a:pPr>
            <a:r>
              <a:rPr lang="en-GB" sz="1600">
                <a:highlight>
                  <a:schemeClr val="lt1"/>
                </a:highlight>
                <a:latin typeface="Century Gothic"/>
                <a:ea typeface="Century Gothic"/>
                <a:cs typeface="Century Gothic"/>
                <a:sym typeface="Century Gothic"/>
              </a:rPr>
              <a:t>✅Carer organisations in SEL, who provides support to unpaid carers</a:t>
            </a:r>
            <a:endParaRPr sz="1600">
              <a:latin typeface="Century Gothic"/>
              <a:ea typeface="Century Gothic"/>
              <a:cs typeface="Century Gothic"/>
              <a:sym typeface="Century Gothic"/>
            </a:endParaRPr>
          </a:p>
          <a:p>
            <a:pPr marL="0" lvl="0" indent="0" algn="l" rtl="0">
              <a:spcBef>
                <a:spcPts val="0"/>
              </a:spcBef>
              <a:spcAft>
                <a:spcPts val="0"/>
              </a:spcAft>
              <a:buNone/>
            </a:pPr>
            <a:r>
              <a:rPr lang="en-GB" sz="1600">
                <a:highlight>
                  <a:schemeClr val="lt1"/>
                </a:highlight>
                <a:latin typeface="Century Gothic"/>
                <a:ea typeface="Century Gothic"/>
                <a:cs typeface="Century Gothic"/>
                <a:sym typeface="Century Gothic"/>
              </a:rPr>
              <a:t>✅Carers experience relate to </a:t>
            </a:r>
            <a:r>
              <a:rPr lang="en-GB" sz="1600" b="1">
                <a:highlight>
                  <a:schemeClr val="lt1"/>
                </a:highlight>
                <a:latin typeface="Century Gothic"/>
                <a:ea typeface="Century Gothic"/>
                <a:cs typeface="Century Gothic"/>
                <a:sym typeface="Century Gothic"/>
              </a:rPr>
              <a:t>accessing and using digital service and online resources</a:t>
            </a:r>
            <a:endParaRPr sz="1600" b="1">
              <a:highlight>
                <a:schemeClr val="lt1"/>
              </a:highlight>
              <a:latin typeface="Century Gothic"/>
              <a:ea typeface="Century Gothic"/>
              <a:cs typeface="Century Gothic"/>
              <a:sym typeface="Century Gothic"/>
            </a:endParaRPr>
          </a:p>
          <a:p>
            <a:pPr marL="0" lvl="0" indent="0" algn="l" rtl="0">
              <a:spcBef>
                <a:spcPts val="0"/>
              </a:spcBef>
              <a:spcAft>
                <a:spcPts val="0"/>
              </a:spcAft>
              <a:buNone/>
            </a:pPr>
            <a:endParaRPr sz="1600">
              <a:highlight>
                <a:schemeClr val="lt1"/>
              </a:highlight>
              <a:latin typeface="Century Gothic"/>
              <a:ea typeface="Century Gothic"/>
              <a:cs typeface="Century Gothic"/>
              <a:sym typeface="Century Gothic"/>
            </a:endParaRPr>
          </a:p>
          <a:p>
            <a:pPr marL="0" lvl="0" indent="0" algn="l" rtl="0">
              <a:spcBef>
                <a:spcPts val="0"/>
              </a:spcBef>
              <a:spcAft>
                <a:spcPts val="0"/>
              </a:spcAft>
              <a:buNone/>
            </a:pPr>
            <a:r>
              <a:rPr lang="en-GB" sz="1500">
                <a:solidFill>
                  <a:srgbClr val="1A0DAB"/>
                </a:solidFill>
                <a:highlight>
                  <a:srgbClr val="FFFFFF"/>
                </a:highlight>
                <a:uFill>
                  <a:noFill/>
                </a:uFill>
                <a:hlinkClick r:id="rId3">
                  <a:extLst>
                    <a:ext uri="{A12FA001-AC4F-418D-AE19-62706E023703}">
                      <ahyp:hlinkClr xmlns:ahyp="http://schemas.microsoft.com/office/drawing/2018/hyperlinkcolor" val="tx"/>
                    </a:ext>
                  </a:extLst>
                </a:hlinkClick>
              </a:rPr>
              <a:t>❌</a:t>
            </a:r>
            <a:r>
              <a:rPr lang="en-GB" sz="1600">
                <a:highlight>
                  <a:schemeClr val="lt1"/>
                </a:highlight>
                <a:latin typeface="Century Gothic"/>
                <a:ea typeface="Century Gothic"/>
                <a:cs typeface="Century Gothic"/>
                <a:sym typeface="Century Gothic"/>
              </a:rPr>
              <a:t> </a:t>
            </a:r>
            <a:r>
              <a:rPr lang="en-GB" sz="1600" b="1">
                <a:highlight>
                  <a:schemeClr val="lt1"/>
                </a:highlight>
                <a:latin typeface="Century Gothic"/>
                <a:ea typeface="Century Gothic"/>
                <a:cs typeface="Century Gothic"/>
                <a:sym typeface="Century Gothic"/>
              </a:rPr>
              <a:t>(Not in scope) </a:t>
            </a:r>
            <a:r>
              <a:rPr lang="en-GB" sz="1600">
                <a:highlight>
                  <a:schemeClr val="lt1"/>
                </a:highlight>
                <a:latin typeface="Century Gothic"/>
                <a:ea typeface="Century Gothic"/>
                <a:cs typeface="Century Gothic"/>
                <a:sym typeface="Century Gothic"/>
              </a:rPr>
              <a:t>General carer challenges that are not possible to resolve within this project. For example, improve mental health support. If this comes up as a key need from carers, we will note down and refer it to other responsible teams.</a:t>
            </a:r>
            <a:endParaRPr sz="1600">
              <a:highlight>
                <a:schemeClr val="lt1"/>
              </a:highlight>
              <a:latin typeface="Century Gothic"/>
              <a:ea typeface="Century Gothic"/>
              <a:cs typeface="Century Gothic"/>
              <a:sym typeface="Century Gothic"/>
            </a:endParaRPr>
          </a:p>
        </p:txBody>
      </p:sp>
      <p:sp>
        <p:nvSpPr>
          <p:cNvPr id="410" name="Google Shape;410;p42"/>
          <p:cNvSpPr/>
          <p:nvPr/>
        </p:nvSpPr>
        <p:spPr>
          <a:xfrm>
            <a:off x="587125" y="1602375"/>
            <a:ext cx="2038800" cy="573300"/>
          </a:xfrm>
          <a:prstGeom prst="rect">
            <a:avLst/>
          </a:prstGeom>
          <a:solidFill>
            <a:srgbClr val="0652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latin typeface="Century Gothic"/>
                <a:ea typeface="Century Gothic"/>
                <a:cs typeface="Century Gothic"/>
                <a:sym typeface="Century Gothic"/>
              </a:rPr>
              <a:t>Overall aim</a:t>
            </a:r>
            <a:endParaRPr b="1">
              <a:solidFill>
                <a:srgbClr val="FFFFFF"/>
              </a:solidFill>
              <a:latin typeface="Century Gothic"/>
              <a:ea typeface="Century Gothic"/>
              <a:cs typeface="Century Gothic"/>
              <a:sym typeface="Century Gothic"/>
            </a:endParaRPr>
          </a:p>
        </p:txBody>
      </p:sp>
      <p:sp>
        <p:nvSpPr>
          <p:cNvPr id="411" name="Google Shape;411;p42"/>
          <p:cNvSpPr/>
          <p:nvPr/>
        </p:nvSpPr>
        <p:spPr>
          <a:xfrm>
            <a:off x="2686325" y="1603575"/>
            <a:ext cx="8989800" cy="61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highlight>
                  <a:srgbClr val="FFFFFF"/>
                </a:highlight>
                <a:latin typeface="Century Gothic"/>
                <a:ea typeface="Century Gothic"/>
                <a:cs typeface="Century Gothic"/>
                <a:sym typeface="Century Gothic"/>
              </a:rPr>
              <a:t>✅</a:t>
            </a:r>
            <a:r>
              <a:rPr lang="en-GB" sz="1600">
                <a:latin typeface="Century Gothic"/>
                <a:ea typeface="Century Gothic"/>
                <a:cs typeface="Century Gothic"/>
                <a:sym typeface="Century Gothic"/>
              </a:rPr>
              <a:t>Determine how a </a:t>
            </a:r>
            <a:r>
              <a:rPr lang="en-GB" sz="1600" b="1">
                <a:latin typeface="Century Gothic"/>
                <a:ea typeface="Century Gothic"/>
                <a:cs typeface="Century Gothic"/>
                <a:sym typeface="Century Gothic"/>
              </a:rPr>
              <a:t>new or improved digital offer</a:t>
            </a:r>
            <a:r>
              <a:rPr lang="en-GB" sz="1600">
                <a:latin typeface="Century Gothic"/>
                <a:ea typeface="Century Gothic"/>
                <a:cs typeface="Century Gothic"/>
                <a:sym typeface="Century Gothic"/>
              </a:rPr>
              <a:t> can respond to carer needs, and help unpaid carers across SEL better access and use relevant information, advice and support</a:t>
            </a:r>
            <a:endParaRPr sz="1600">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3"/>
          <p:cNvSpPr txBox="1">
            <a:spLocks noGrp="1"/>
          </p:cNvSpPr>
          <p:nvPr>
            <p:ph type="title"/>
          </p:nvPr>
        </p:nvSpPr>
        <p:spPr>
          <a:xfrm>
            <a:off x="444200" y="512775"/>
            <a:ext cx="8062200" cy="10896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GB"/>
              <a:t>Target audience</a:t>
            </a:r>
            <a:endParaRPr/>
          </a:p>
        </p:txBody>
      </p:sp>
      <p:sp>
        <p:nvSpPr>
          <p:cNvPr id="417" name="Google Shape;417;p43"/>
          <p:cNvSpPr txBox="1">
            <a:spLocks noGrp="1"/>
          </p:cNvSpPr>
          <p:nvPr>
            <p:ph type="sldNum" idx="12"/>
          </p:nvPr>
        </p:nvSpPr>
        <p:spPr>
          <a:xfrm>
            <a:off x="11219290" y="6307278"/>
            <a:ext cx="540000" cy="24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418" name="Google Shape;418;p43"/>
          <p:cNvSpPr/>
          <p:nvPr/>
        </p:nvSpPr>
        <p:spPr>
          <a:xfrm>
            <a:off x="4300538" y="2777088"/>
            <a:ext cx="900000" cy="900000"/>
          </a:xfrm>
          <a:prstGeom prst="ellipse">
            <a:avLst/>
          </a:prstGeom>
          <a:solidFill>
            <a:srgbClr val="1B1E56"/>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3000" b="1">
                <a:solidFill>
                  <a:srgbClr val="FFFFFF"/>
                </a:solidFill>
                <a:latin typeface="Century Gothic"/>
                <a:ea typeface="Century Gothic"/>
                <a:cs typeface="Century Gothic"/>
                <a:sym typeface="Century Gothic"/>
              </a:rPr>
              <a:t>33</a:t>
            </a:r>
            <a:endParaRPr sz="3000" b="1">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r>
              <a:rPr lang="en-GB" sz="1200" b="1">
                <a:solidFill>
                  <a:srgbClr val="FFFFFF"/>
                </a:solidFill>
                <a:latin typeface="Century Gothic"/>
                <a:ea typeface="Century Gothic"/>
                <a:cs typeface="Century Gothic"/>
                <a:sym typeface="Century Gothic"/>
              </a:rPr>
              <a:t>Adult carers</a:t>
            </a:r>
            <a:endParaRPr sz="1200" b="1">
              <a:solidFill>
                <a:srgbClr val="FFFFFF"/>
              </a:solidFill>
              <a:latin typeface="Century Gothic"/>
              <a:ea typeface="Century Gothic"/>
              <a:cs typeface="Century Gothic"/>
              <a:sym typeface="Century Gothic"/>
            </a:endParaRPr>
          </a:p>
        </p:txBody>
      </p:sp>
      <p:sp>
        <p:nvSpPr>
          <p:cNvPr id="419" name="Google Shape;419;p43"/>
          <p:cNvSpPr/>
          <p:nvPr/>
        </p:nvSpPr>
        <p:spPr>
          <a:xfrm>
            <a:off x="1386525" y="2777097"/>
            <a:ext cx="2599200" cy="900000"/>
          </a:xfrm>
          <a:prstGeom prst="rect">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latin typeface="Century Gothic"/>
                <a:ea typeface="Century Gothic"/>
                <a:cs typeface="Century Gothic"/>
                <a:sym typeface="Century Gothic"/>
              </a:rPr>
              <a:t>1:1 interviews</a:t>
            </a:r>
            <a:endParaRPr sz="1600" b="1">
              <a:latin typeface="Century Gothic"/>
              <a:ea typeface="Century Gothic"/>
              <a:cs typeface="Century Gothic"/>
              <a:sym typeface="Century Gothic"/>
            </a:endParaRPr>
          </a:p>
        </p:txBody>
      </p:sp>
      <p:sp>
        <p:nvSpPr>
          <p:cNvPr id="420" name="Google Shape;420;p43"/>
          <p:cNvSpPr/>
          <p:nvPr/>
        </p:nvSpPr>
        <p:spPr>
          <a:xfrm>
            <a:off x="1386525" y="3880888"/>
            <a:ext cx="2599200" cy="900000"/>
          </a:xfrm>
          <a:prstGeom prst="rect">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latin typeface="Century Gothic"/>
                <a:ea typeface="Century Gothic"/>
                <a:cs typeface="Century Gothic"/>
                <a:sym typeface="Century Gothic"/>
              </a:rPr>
              <a:t>Local carer’s events</a:t>
            </a:r>
            <a:endParaRPr sz="1600" b="1">
              <a:latin typeface="Century Gothic"/>
              <a:ea typeface="Century Gothic"/>
              <a:cs typeface="Century Gothic"/>
              <a:sym typeface="Century Gothic"/>
            </a:endParaRPr>
          </a:p>
        </p:txBody>
      </p:sp>
      <p:sp>
        <p:nvSpPr>
          <p:cNvPr id="421" name="Google Shape;421;p43"/>
          <p:cNvSpPr/>
          <p:nvPr/>
        </p:nvSpPr>
        <p:spPr>
          <a:xfrm>
            <a:off x="4300538" y="3880888"/>
            <a:ext cx="900000" cy="900000"/>
          </a:xfrm>
          <a:prstGeom prst="ellipse">
            <a:avLst/>
          </a:prstGeom>
          <a:solidFill>
            <a:srgbClr val="1B1E56"/>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3000" b="1">
                <a:solidFill>
                  <a:srgbClr val="FFFFFF"/>
                </a:solidFill>
                <a:latin typeface="Century Gothic"/>
                <a:ea typeface="Century Gothic"/>
                <a:cs typeface="Century Gothic"/>
                <a:sym typeface="Century Gothic"/>
              </a:rPr>
              <a:t>2</a:t>
            </a:r>
            <a:endParaRPr sz="3000" b="1">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r>
              <a:rPr lang="en-GB" sz="1200" b="1">
                <a:solidFill>
                  <a:srgbClr val="FFFFFF"/>
                </a:solidFill>
                <a:latin typeface="Century Gothic"/>
                <a:ea typeface="Century Gothic"/>
                <a:cs typeface="Century Gothic"/>
                <a:sym typeface="Century Gothic"/>
              </a:rPr>
              <a:t>events</a:t>
            </a:r>
            <a:endParaRPr sz="1200" b="1">
              <a:solidFill>
                <a:srgbClr val="FFFFFF"/>
              </a:solidFill>
              <a:latin typeface="Century Gothic"/>
              <a:ea typeface="Century Gothic"/>
              <a:cs typeface="Century Gothic"/>
              <a:sym typeface="Century Gothic"/>
            </a:endParaRPr>
          </a:p>
        </p:txBody>
      </p:sp>
      <p:sp>
        <p:nvSpPr>
          <p:cNvPr id="422" name="Google Shape;422;p43"/>
          <p:cNvSpPr/>
          <p:nvPr/>
        </p:nvSpPr>
        <p:spPr>
          <a:xfrm>
            <a:off x="1386525" y="4984672"/>
            <a:ext cx="2599200" cy="900000"/>
          </a:xfrm>
          <a:prstGeom prst="rect">
            <a:avLst/>
          </a:pr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latin typeface="Century Gothic"/>
                <a:ea typeface="Century Gothic"/>
                <a:cs typeface="Century Gothic"/>
                <a:sym typeface="Century Gothic"/>
              </a:rPr>
              <a:t>Meeting carers support networks</a:t>
            </a:r>
            <a:endParaRPr sz="1600" b="1">
              <a:latin typeface="Century Gothic"/>
              <a:ea typeface="Century Gothic"/>
              <a:cs typeface="Century Gothic"/>
              <a:sym typeface="Century Gothic"/>
            </a:endParaRPr>
          </a:p>
        </p:txBody>
      </p:sp>
      <p:sp>
        <p:nvSpPr>
          <p:cNvPr id="423" name="Google Shape;423;p43"/>
          <p:cNvSpPr/>
          <p:nvPr/>
        </p:nvSpPr>
        <p:spPr>
          <a:xfrm>
            <a:off x="4300538" y="5052588"/>
            <a:ext cx="900000" cy="900000"/>
          </a:xfrm>
          <a:prstGeom prst="ellipse">
            <a:avLst/>
          </a:prstGeom>
          <a:solidFill>
            <a:srgbClr val="1B1E56"/>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3000" b="1">
                <a:solidFill>
                  <a:srgbClr val="FFFFFF"/>
                </a:solidFill>
                <a:latin typeface="Century Gothic"/>
                <a:ea typeface="Century Gothic"/>
                <a:cs typeface="Century Gothic"/>
                <a:sym typeface="Century Gothic"/>
              </a:rPr>
              <a:t>5</a:t>
            </a:r>
            <a:endParaRPr sz="3000" b="1">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r>
              <a:rPr lang="en-GB" sz="1200" b="1">
                <a:solidFill>
                  <a:srgbClr val="FFFFFF"/>
                </a:solidFill>
                <a:latin typeface="Century Gothic"/>
                <a:ea typeface="Century Gothic"/>
                <a:cs typeface="Century Gothic"/>
                <a:sym typeface="Century Gothic"/>
              </a:rPr>
              <a:t>VCS</a:t>
            </a:r>
            <a:endParaRPr sz="1200" b="1">
              <a:solidFill>
                <a:srgbClr val="FFFFFF"/>
              </a:solidFill>
              <a:latin typeface="Century Gothic"/>
              <a:ea typeface="Century Gothic"/>
              <a:cs typeface="Century Gothic"/>
              <a:sym typeface="Century Gothic"/>
            </a:endParaRPr>
          </a:p>
        </p:txBody>
      </p:sp>
      <p:sp>
        <p:nvSpPr>
          <p:cNvPr id="424" name="Google Shape;424;p43"/>
          <p:cNvSpPr/>
          <p:nvPr/>
        </p:nvSpPr>
        <p:spPr>
          <a:xfrm>
            <a:off x="5662588" y="5052588"/>
            <a:ext cx="900000" cy="900000"/>
          </a:xfrm>
          <a:prstGeom prst="ellipse">
            <a:avLst/>
          </a:prstGeom>
          <a:solidFill>
            <a:srgbClr val="1B1E56"/>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3000" b="1">
                <a:solidFill>
                  <a:srgbClr val="FFFFFF"/>
                </a:solidFill>
                <a:latin typeface="Century Gothic"/>
                <a:ea typeface="Century Gothic"/>
                <a:cs typeface="Century Gothic"/>
                <a:sym typeface="Century Gothic"/>
              </a:rPr>
              <a:t>3</a:t>
            </a:r>
            <a:endParaRPr sz="3000" b="1">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r>
              <a:rPr lang="en-GB" sz="1200" b="1">
                <a:solidFill>
                  <a:srgbClr val="FFFFFF"/>
                </a:solidFill>
                <a:latin typeface="Century Gothic"/>
                <a:ea typeface="Century Gothic"/>
                <a:cs typeface="Century Gothic"/>
                <a:sym typeface="Century Gothic"/>
              </a:rPr>
              <a:t>Other groups</a:t>
            </a:r>
            <a:endParaRPr sz="1200" b="1">
              <a:solidFill>
                <a:srgbClr val="FFFFFF"/>
              </a:solidFill>
              <a:latin typeface="Century Gothic"/>
              <a:ea typeface="Century Gothic"/>
              <a:cs typeface="Century Gothic"/>
              <a:sym typeface="Century Gothic"/>
            </a:endParaRPr>
          </a:p>
        </p:txBody>
      </p:sp>
      <p:sp>
        <p:nvSpPr>
          <p:cNvPr id="425" name="Google Shape;425;p43"/>
          <p:cNvSpPr/>
          <p:nvPr/>
        </p:nvSpPr>
        <p:spPr>
          <a:xfrm>
            <a:off x="6951650" y="2777098"/>
            <a:ext cx="699900" cy="2823300"/>
          </a:xfrm>
          <a:prstGeom prst="rightBrace">
            <a:avLst>
              <a:gd name="adj1" fmla="val 50000"/>
              <a:gd name="adj2" fmla="val 50000"/>
            </a:avLst>
          </a:prstGeom>
          <a:noFill/>
          <a:ln w="9525" cap="flat" cmpd="sng">
            <a:solidFill>
              <a:srgbClr val="1B1E5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426" name="Google Shape;426;p43"/>
          <p:cNvSpPr/>
          <p:nvPr/>
        </p:nvSpPr>
        <p:spPr>
          <a:xfrm>
            <a:off x="7741425" y="2365112"/>
            <a:ext cx="3416700" cy="410400"/>
          </a:xfrm>
          <a:prstGeom prst="flowChartAlternateProcess">
            <a:avLst/>
          </a:prstGeom>
          <a:solidFill>
            <a:srgbClr val="FDDE7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Century Gothic"/>
                <a:ea typeface="Century Gothic"/>
                <a:cs typeface="Century Gothic"/>
                <a:sym typeface="Century Gothic"/>
              </a:rPr>
              <a:t>All boroughs involved</a:t>
            </a:r>
            <a:endParaRPr>
              <a:latin typeface="Century Gothic"/>
              <a:ea typeface="Century Gothic"/>
              <a:cs typeface="Century Gothic"/>
              <a:sym typeface="Century Gothic"/>
            </a:endParaRPr>
          </a:p>
        </p:txBody>
      </p:sp>
      <p:sp>
        <p:nvSpPr>
          <p:cNvPr id="427" name="Google Shape;427;p43"/>
          <p:cNvSpPr/>
          <p:nvPr/>
        </p:nvSpPr>
        <p:spPr>
          <a:xfrm>
            <a:off x="7741425" y="2879368"/>
            <a:ext cx="3416700" cy="410400"/>
          </a:xfrm>
          <a:prstGeom prst="flowChartAlternateProcess">
            <a:avLst/>
          </a:prstGeom>
          <a:solidFill>
            <a:srgbClr val="FDDE7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Century Gothic"/>
                <a:ea typeface="Century Gothic"/>
                <a:cs typeface="Century Gothic"/>
                <a:sym typeface="Century Gothic"/>
              </a:rPr>
              <a:t>Carer </a:t>
            </a:r>
            <a:r>
              <a:rPr lang="en-GB" b="1">
                <a:latin typeface="Century Gothic"/>
                <a:ea typeface="Century Gothic"/>
                <a:cs typeface="Century Gothic"/>
                <a:sym typeface="Century Gothic"/>
              </a:rPr>
              <a:t>sub-types</a:t>
            </a:r>
            <a:endParaRPr>
              <a:latin typeface="Century Gothic"/>
              <a:ea typeface="Century Gothic"/>
              <a:cs typeface="Century Gothic"/>
              <a:sym typeface="Century Gothic"/>
            </a:endParaRPr>
          </a:p>
        </p:txBody>
      </p:sp>
      <p:sp>
        <p:nvSpPr>
          <p:cNvPr id="428" name="Google Shape;428;p43"/>
          <p:cNvSpPr/>
          <p:nvPr/>
        </p:nvSpPr>
        <p:spPr>
          <a:xfrm>
            <a:off x="7741425" y="3392029"/>
            <a:ext cx="3416700" cy="410400"/>
          </a:xfrm>
          <a:prstGeom prst="flowChartAlternateProcess">
            <a:avLst/>
          </a:prstGeom>
          <a:solidFill>
            <a:srgbClr val="FDDE7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Century Gothic"/>
                <a:ea typeface="Century Gothic"/>
                <a:cs typeface="Century Gothic"/>
                <a:sym typeface="Century Gothic"/>
              </a:rPr>
              <a:t>Reasons</a:t>
            </a:r>
            <a:r>
              <a:rPr lang="en-GB">
                <a:latin typeface="Century Gothic"/>
                <a:ea typeface="Century Gothic"/>
                <a:cs typeface="Century Gothic"/>
                <a:sym typeface="Century Gothic"/>
              </a:rPr>
              <a:t> for providing care to someone</a:t>
            </a:r>
            <a:endParaRPr>
              <a:latin typeface="Century Gothic"/>
              <a:ea typeface="Century Gothic"/>
              <a:cs typeface="Century Gothic"/>
              <a:sym typeface="Century Gothic"/>
            </a:endParaRPr>
          </a:p>
        </p:txBody>
      </p:sp>
      <p:sp>
        <p:nvSpPr>
          <p:cNvPr id="429" name="Google Shape;429;p43"/>
          <p:cNvSpPr/>
          <p:nvPr/>
        </p:nvSpPr>
        <p:spPr>
          <a:xfrm>
            <a:off x="7741425" y="3882383"/>
            <a:ext cx="3416700" cy="410400"/>
          </a:xfrm>
          <a:prstGeom prst="flowChartAlternateProcess">
            <a:avLst/>
          </a:prstGeom>
          <a:solidFill>
            <a:srgbClr val="FDDE7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Century Gothic"/>
                <a:ea typeface="Century Gothic"/>
                <a:cs typeface="Century Gothic"/>
                <a:sym typeface="Century Gothic"/>
              </a:rPr>
              <a:t>Different </a:t>
            </a:r>
            <a:r>
              <a:rPr lang="en-GB" b="1">
                <a:latin typeface="Century Gothic"/>
                <a:ea typeface="Century Gothic"/>
                <a:cs typeface="Century Gothic"/>
                <a:sym typeface="Century Gothic"/>
              </a:rPr>
              <a:t>age groups</a:t>
            </a:r>
            <a:endParaRPr>
              <a:latin typeface="Century Gothic"/>
              <a:ea typeface="Century Gothic"/>
              <a:cs typeface="Century Gothic"/>
              <a:sym typeface="Century Gothic"/>
            </a:endParaRPr>
          </a:p>
        </p:txBody>
      </p:sp>
      <p:sp>
        <p:nvSpPr>
          <p:cNvPr id="430" name="Google Shape;430;p43"/>
          <p:cNvSpPr/>
          <p:nvPr/>
        </p:nvSpPr>
        <p:spPr>
          <a:xfrm>
            <a:off x="7741425" y="4863068"/>
            <a:ext cx="3416700" cy="1294500"/>
          </a:xfrm>
          <a:prstGeom prst="flowChartAlternateProcess">
            <a:avLst/>
          </a:prstGeom>
          <a:solidFill>
            <a:srgbClr val="FDD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latin typeface="Century Gothic"/>
                <a:ea typeface="Century Gothic"/>
                <a:cs typeface="Century Gothic"/>
                <a:sym typeface="Century Gothic"/>
              </a:rPr>
              <a:t>Inclusive research</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Digital maturity</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English as a second language</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Culture preference</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Protected characteristics</a:t>
            </a:r>
            <a:endParaRPr>
              <a:latin typeface="Century Gothic"/>
              <a:ea typeface="Century Gothic"/>
              <a:cs typeface="Century Gothic"/>
              <a:sym typeface="Century Gothic"/>
            </a:endParaRPr>
          </a:p>
        </p:txBody>
      </p:sp>
      <p:sp>
        <p:nvSpPr>
          <p:cNvPr id="431" name="Google Shape;431;p43"/>
          <p:cNvSpPr/>
          <p:nvPr/>
        </p:nvSpPr>
        <p:spPr>
          <a:xfrm>
            <a:off x="7741425" y="4372725"/>
            <a:ext cx="3416700" cy="410400"/>
          </a:xfrm>
          <a:prstGeom prst="flowChartAlternateProcess">
            <a:avLst/>
          </a:prstGeom>
          <a:solidFill>
            <a:srgbClr val="FDDE7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Century Gothic"/>
                <a:ea typeface="Century Gothic"/>
                <a:cs typeface="Century Gothic"/>
                <a:sym typeface="Century Gothic"/>
              </a:rPr>
              <a:t>Different</a:t>
            </a:r>
            <a:r>
              <a:rPr lang="en-GB" b="1">
                <a:latin typeface="Century Gothic"/>
                <a:ea typeface="Century Gothic"/>
                <a:cs typeface="Century Gothic"/>
                <a:sym typeface="Century Gothic"/>
              </a:rPr>
              <a:t> type of support</a:t>
            </a:r>
            <a:endParaRPr>
              <a:latin typeface="Century Gothic"/>
              <a:ea typeface="Century Gothic"/>
              <a:cs typeface="Century Gothic"/>
              <a:sym typeface="Century Gothic"/>
            </a:endParaRPr>
          </a:p>
        </p:txBody>
      </p:sp>
      <p:sp>
        <p:nvSpPr>
          <p:cNvPr id="432" name="Google Shape;432;p43"/>
          <p:cNvSpPr txBox="1"/>
          <p:nvPr/>
        </p:nvSpPr>
        <p:spPr>
          <a:xfrm>
            <a:off x="747325" y="2201775"/>
            <a:ext cx="676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Century Gothic"/>
                <a:ea typeface="Century Gothic"/>
                <a:cs typeface="Century Gothic"/>
                <a:sym typeface="Century Gothic"/>
              </a:rPr>
              <a:t>Desired format and sample size </a:t>
            </a:r>
            <a:endParaRPr b="1">
              <a:latin typeface="Century Gothic"/>
              <a:ea typeface="Century Gothic"/>
              <a:cs typeface="Century Gothic"/>
              <a:sym typeface="Century Gothic"/>
            </a:endParaRPr>
          </a:p>
        </p:txBody>
      </p:sp>
      <p:sp>
        <p:nvSpPr>
          <p:cNvPr id="433" name="Google Shape;433;p43"/>
          <p:cNvSpPr/>
          <p:nvPr/>
        </p:nvSpPr>
        <p:spPr>
          <a:xfrm>
            <a:off x="5676513" y="2777088"/>
            <a:ext cx="900000" cy="900000"/>
          </a:xfrm>
          <a:prstGeom prst="ellipse">
            <a:avLst/>
          </a:prstGeom>
          <a:solidFill>
            <a:srgbClr val="1B1E56"/>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3000" b="1">
                <a:solidFill>
                  <a:srgbClr val="FFFFFF"/>
                </a:solidFill>
                <a:latin typeface="Century Gothic"/>
                <a:ea typeface="Century Gothic"/>
                <a:cs typeface="Century Gothic"/>
                <a:sym typeface="Century Gothic"/>
              </a:rPr>
              <a:t>10</a:t>
            </a:r>
            <a:endParaRPr sz="3000" b="1">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r>
              <a:rPr lang="en-GB" sz="1200" b="1">
                <a:solidFill>
                  <a:srgbClr val="FFFFFF"/>
                </a:solidFill>
                <a:latin typeface="Century Gothic"/>
                <a:ea typeface="Century Gothic"/>
                <a:cs typeface="Century Gothic"/>
                <a:sym typeface="Century Gothic"/>
              </a:rPr>
              <a:t>Young</a:t>
            </a:r>
            <a:endParaRPr sz="1200" b="1">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r>
              <a:rPr lang="en-GB" sz="1200" b="1">
                <a:solidFill>
                  <a:srgbClr val="FFFFFF"/>
                </a:solidFill>
                <a:latin typeface="Century Gothic"/>
                <a:ea typeface="Century Gothic"/>
                <a:cs typeface="Century Gothic"/>
                <a:sym typeface="Century Gothic"/>
              </a:rPr>
              <a:t>carers</a:t>
            </a:r>
            <a:endParaRPr sz="1200" b="1">
              <a:solidFill>
                <a:srgbClr val="FFFFFF"/>
              </a:solidFill>
              <a:latin typeface="Century Gothic"/>
              <a:ea typeface="Century Gothic"/>
              <a:cs typeface="Century Gothic"/>
              <a:sym typeface="Century Gothic"/>
            </a:endParaRPr>
          </a:p>
        </p:txBody>
      </p:sp>
      <p:sp>
        <p:nvSpPr>
          <p:cNvPr id="434" name="Google Shape;434;p43"/>
          <p:cNvSpPr/>
          <p:nvPr/>
        </p:nvSpPr>
        <p:spPr>
          <a:xfrm>
            <a:off x="598600" y="1406986"/>
            <a:ext cx="1734000" cy="674400"/>
          </a:xfrm>
          <a:prstGeom prst="rect">
            <a:avLst/>
          </a:prstGeom>
          <a:solidFill>
            <a:srgbClr val="CEE4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latin typeface="Century Gothic"/>
                <a:ea typeface="Century Gothic"/>
                <a:cs typeface="Century Gothic"/>
                <a:sym typeface="Century Gothic"/>
              </a:rPr>
              <a:t>Who</a:t>
            </a:r>
            <a:endParaRPr sz="1600" b="1">
              <a:latin typeface="Century Gothic"/>
              <a:ea typeface="Century Gothic"/>
              <a:cs typeface="Century Gothic"/>
              <a:sym typeface="Century Gothic"/>
            </a:endParaRPr>
          </a:p>
        </p:txBody>
      </p:sp>
      <p:sp>
        <p:nvSpPr>
          <p:cNvPr id="435" name="Google Shape;435;p43"/>
          <p:cNvSpPr txBox="1"/>
          <p:nvPr/>
        </p:nvSpPr>
        <p:spPr>
          <a:xfrm>
            <a:off x="2552000" y="1328525"/>
            <a:ext cx="880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entury Gothic"/>
                <a:ea typeface="Century Gothic"/>
                <a:cs typeface="Century Gothic"/>
                <a:sym typeface="Century Gothic"/>
              </a:rPr>
              <a:t>Individuals caring for people, outside of being formally employed as a carer. We would like to research with carers from a diverse background to understand various experiences, and networks and organisations that support them. Please refer to the sample slide for more details.</a:t>
            </a:r>
            <a:endParaRPr>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44"/>
          <p:cNvSpPr txBox="1">
            <a:spLocks noGrp="1"/>
          </p:cNvSpPr>
          <p:nvPr>
            <p:ph type="title"/>
          </p:nvPr>
        </p:nvSpPr>
        <p:spPr>
          <a:xfrm>
            <a:off x="442925" y="367475"/>
            <a:ext cx="11508900" cy="8886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GB"/>
              <a:t>Sample size and composition in all involved boroughs </a:t>
            </a:r>
            <a:endParaRPr/>
          </a:p>
        </p:txBody>
      </p:sp>
      <p:sp>
        <p:nvSpPr>
          <p:cNvPr id="441" name="Google Shape;441;p44"/>
          <p:cNvSpPr txBox="1">
            <a:spLocks noGrp="1"/>
          </p:cNvSpPr>
          <p:nvPr>
            <p:ph type="sldNum" idx="12"/>
          </p:nvPr>
        </p:nvSpPr>
        <p:spPr>
          <a:xfrm>
            <a:off x="11211735" y="6339353"/>
            <a:ext cx="544200" cy="2475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
        <p:nvSpPr>
          <p:cNvPr id="442" name="Google Shape;442;p44"/>
          <p:cNvSpPr txBox="1">
            <a:spLocks noGrp="1"/>
          </p:cNvSpPr>
          <p:nvPr>
            <p:ph type="sldNum" idx="12"/>
          </p:nvPr>
        </p:nvSpPr>
        <p:spPr>
          <a:xfrm>
            <a:off x="11219290" y="6307278"/>
            <a:ext cx="540000" cy="2463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
        <p:nvSpPr>
          <p:cNvPr id="443" name="Google Shape;443;p44"/>
          <p:cNvSpPr txBox="1">
            <a:spLocks noGrp="1"/>
          </p:cNvSpPr>
          <p:nvPr>
            <p:ph type="sldNum" idx="12"/>
          </p:nvPr>
        </p:nvSpPr>
        <p:spPr>
          <a:xfrm>
            <a:off x="11211735" y="6339353"/>
            <a:ext cx="544200" cy="2475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graphicFrame>
        <p:nvGraphicFramePr>
          <p:cNvPr id="444" name="Google Shape;444;p44"/>
          <p:cNvGraphicFramePr/>
          <p:nvPr/>
        </p:nvGraphicFramePr>
        <p:xfrm>
          <a:off x="692175" y="1165988"/>
          <a:ext cx="11067125" cy="4937670"/>
        </p:xfrm>
        <a:graphic>
          <a:graphicData uri="http://schemas.openxmlformats.org/drawingml/2006/table">
            <a:tbl>
              <a:tblPr>
                <a:noFill/>
                <a:tableStyleId>{C9A74920-4DD9-409D-ACCA-8D89DA029963}</a:tableStyleId>
              </a:tblPr>
              <a:tblGrid>
                <a:gridCol w="1212025">
                  <a:extLst>
                    <a:ext uri="{9D8B030D-6E8A-4147-A177-3AD203B41FA5}">
                      <a16:colId xmlns:a16="http://schemas.microsoft.com/office/drawing/2014/main" val="20000"/>
                    </a:ext>
                  </a:extLst>
                </a:gridCol>
                <a:gridCol w="1131050">
                  <a:extLst>
                    <a:ext uri="{9D8B030D-6E8A-4147-A177-3AD203B41FA5}">
                      <a16:colId xmlns:a16="http://schemas.microsoft.com/office/drawing/2014/main" val="20001"/>
                    </a:ext>
                  </a:extLst>
                </a:gridCol>
                <a:gridCol w="1066200">
                  <a:extLst>
                    <a:ext uri="{9D8B030D-6E8A-4147-A177-3AD203B41FA5}">
                      <a16:colId xmlns:a16="http://schemas.microsoft.com/office/drawing/2014/main" val="20002"/>
                    </a:ext>
                  </a:extLst>
                </a:gridCol>
                <a:gridCol w="739650">
                  <a:extLst>
                    <a:ext uri="{9D8B030D-6E8A-4147-A177-3AD203B41FA5}">
                      <a16:colId xmlns:a16="http://schemas.microsoft.com/office/drawing/2014/main" val="20003"/>
                    </a:ext>
                  </a:extLst>
                </a:gridCol>
                <a:gridCol w="823100">
                  <a:extLst>
                    <a:ext uri="{9D8B030D-6E8A-4147-A177-3AD203B41FA5}">
                      <a16:colId xmlns:a16="http://schemas.microsoft.com/office/drawing/2014/main" val="20004"/>
                    </a:ext>
                  </a:extLst>
                </a:gridCol>
                <a:gridCol w="6095100">
                  <a:extLst>
                    <a:ext uri="{9D8B030D-6E8A-4147-A177-3AD203B41FA5}">
                      <a16:colId xmlns:a16="http://schemas.microsoft.com/office/drawing/2014/main" val="20005"/>
                    </a:ext>
                  </a:extLst>
                </a:gridCol>
              </a:tblGrid>
              <a:tr h="381000">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Borough</a:t>
                      </a:r>
                      <a:endParaRPr sz="1200" b="1">
                        <a:latin typeface="Century Gothic"/>
                        <a:ea typeface="Century Gothic"/>
                        <a:cs typeface="Century Gothic"/>
                        <a:sym typeface="Century Gothic"/>
                      </a:endParaRPr>
                    </a:p>
                  </a:txBody>
                  <a:tcPr marL="91425" marR="91425" marT="91425" marB="91425">
                    <a:solidFill>
                      <a:srgbClr val="FFF2CC"/>
                    </a:solidFill>
                  </a:tcPr>
                </a:tc>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Number of unpaid carers*</a:t>
                      </a:r>
                      <a:endParaRPr sz="1200" b="1">
                        <a:latin typeface="Century Gothic"/>
                        <a:ea typeface="Century Gothic"/>
                        <a:cs typeface="Century Gothic"/>
                        <a:sym typeface="Century Gothic"/>
                      </a:endParaRPr>
                    </a:p>
                  </a:txBody>
                  <a:tcPr marL="91425" marR="91425" marT="91425" marB="91425">
                    <a:solidFill>
                      <a:srgbClr val="FFF2CC"/>
                    </a:solidFill>
                  </a:tcPr>
                </a:tc>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Of which young carers*(c.3%)</a:t>
                      </a:r>
                      <a:endParaRPr sz="1200" b="1">
                        <a:latin typeface="Century Gothic"/>
                        <a:ea typeface="Century Gothic"/>
                        <a:cs typeface="Century Gothic"/>
                        <a:sym typeface="Century Gothic"/>
                      </a:endParaRPr>
                    </a:p>
                  </a:txBody>
                  <a:tcPr marL="91425" marR="91425" marT="91425" marB="91425">
                    <a:solidFill>
                      <a:srgbClr val="FFF2CC"/>
                    </a:solidFill>
                  </a:tcPr>
                </a:tc>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Desired sample</a:t>
                      </a:r>
                      <a:endParaRPr sz="1200" b="1">
                        <a:latin typeface="Century Gothic"/>
                        <a:ea typeface="Century Gothic"/>
                        <a:cs typeface="Century Gothic"/>
                        <a:sym typeface="Century Gothic"/>
                      </a:endParaRPr>
                    </a:p>
                    <a:p>
                      <a:pPr marL="0" lvl="0" indent="0" algn="l" rtl="0">
                        <a:spcBef>
                          <a:spcPts val="0"/>
                        </a:spcBef>
                        <a:spcAft>
                          <a:spcPts val="0"/>
                        </a:spcAft>
                        <a:buNone/>
                      </a:pPr>
                      <a:r>
                        <a:rPr lang="en-GB" sz="1200" b="1">
                          <a:latin typeface="Century Gothic"/>
                          <a:ea typeface="Century Gothic"/>
                          <a:cs typeface="Century Gothic"/>
                          <a:sym typeface="Century Gothic"/>
                        </a:rPr>
                        <a:t>Adult carer</a:t>
                      </a:r>
                      <a:endParaRPr sz="1200" b="1">
                        <a:latin typeface="Century Gothic"/>
                        <a:ea typeface="Century Gothic"/>
                        <a:cs typeface="Century Gothic"/>
                        <a:sym typeface="Century Gothic"/>
                      </a:endParaRPr>
                    </a:p>
                  </a:txBody>
                  <a:tcPr marL="91425" marR="91425" marT="91425" marB="91425">
                    <a:solidFill>
                      <a:schemeClr val="lt2"/>
                    </a:solidFill>
                  </a:tcPr>
                </a:tc>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Desired sample</a:t>
                      </a:r>
                      <a:endParaRPr sz="1200" b="1">
                        <a:latin typeface="Century Gothic"/>
                        <a:ea typeface="Century Gothic"/>
                        <a:cs typeface="Century Gothic"/>
                        <a:sym typeface="Century Gothic"/>
                      </a:endParaRPr>
                    </a:p>
                    <a:p>
                      <a:pPr marL="0" lvl="0" indent="0" algn="l" rtl="0">
                        <a:spcBef>
                          <a:spcPts val="0"/>
                        </a:spcBef>
                        <a:spcAft>
                          <a:spcPts val="0"/>
                        </a:spcAft>
                        <a:buNone/>
                      </a:pPr>
                      <a:r>
                        <a:rPr lang="en-GB" sz="1200" b="1">
                          <a:latin typeface="Century Gothic"/>
                          <a:ea typeface="Century Gothic"/>
                          <a:cs typeface="Century Gothic"/>
                          <a:sym typeface="Century Gothic"/>
                        </a:rPr>
                        <a:t>Young carer</a:t>
                      </a:r>
                      <a:endParaRPr sz="1200" b="1">
                        <a:latin typeface="Century Gothic"/>
                        <a:ea typeface="Century Gothic"/>
                        <a:cs typeface="Century Gothic"/>
                        <a:sym typeface="Century Gothic"/>
                      </a:endParaRPr>
                    </a:p>
                  </a:txBody>
                  <a:tcPr marL="91425" marR="91425" marT="91425" marB="91425">
                    <a:solidFill>
                      <a:schemeClr val="lt2"/>
                    </a:solidFill>
                  </a:tcPr>
                </a:tc>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Sample composition notes</a:t>
                      </a:r>
                      <a:endParaRPr sz="1200" b="1">
                        <a:latin typeface="Century Gothic"/>
                        <a:ea typeface="Century Gothic"/>
                        <a:cs typeface="Century Gothic"/>
                        <a:sym typeface="Century Gothic"/>
                      </a:endParaRPr>
                    </a:p>
                  </a:txBody>
                  <a:tcPr marL="91425" marR="91425" marT="91425" marB="91425">
                    <a:solidFill>
                      <a:schemeClr val="lt2"/>
                    </a:solidFill>
                  </a:tcPr>
                </a:tc>
                <a:extLst>
                  <a:ext uri="{0D108BD9-81ED-4DB2-BD59-A6C34878D82A}">
                    <a16:rowId xmlns:a16="http://schemas.microsoft.com/office/drawing/2014/main" val="10000"/>
                  </a:ext>
                </a:extLst>
              </a:tr>
              <a:tr h="694950">
                <a:tc>
                  <a:txBody>
                    <a:bodyPr/>
                    <a:lstStyle/>
                    <a:p>
                      <a:pPr marL="0" lvl="0" indent="0" algn="l" rtl="0">
                        <a:spcBef>
                          <a:spcPts val="0"/>
                        </a:spcBef>
                        <a:spcAft>
                          <a:spcPts val="0"/>
                        </a:spcAft>
                        <a:buNone/>
                      </a:pPr>
                      <a:r>
                        <a:rPr lang="en-GB" sz="1200">
                          <a:latin typeface="Century Gothic"/>
                          <a:ea typeface="Century Gothic"/>
                          <a:cs typeface="Century Gothic"/>
                          <a:sym typeface="Century Gothic"/>
                        </a:rPr>
                        <a:t>Southwark</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a:latin typeface="Century Gothic"/>
                          <a:ea typeface="Century Gothic"/>
                          <a:cs typeface="Century Gothic"/>
                          <a:sym typeface="Century Gothic"/>
                        </a:rPr>
                        <a:t>37,635</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a:latin typeface="Century Gothic"/>
                          <a:ea typeface="Century Gothic"/>
                          <a:cs typeface="Century Gothic"/>
                          <a:sym typeface="Century Gothic"/>
                        </a:rPr>
                        <a:t>1,170</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6</a:t>
                      </a:r>
                      <a:endParaRPr sz="1200" b="1">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2</a:t>
                      </a:r>
                      <a:endParaRPr sz="1200" b="1">
                        <a:latin typeface="Century Gothic"/>
                        <a:ea typeface="Century Gothic"/>
                        <a:cs typeface="Century Gothic"/>
                        <a:sym typeface="Century Gothic"/>
                      </a:endParaRPr>
                    </a:p>
                  </a:txBody>
                  <a:tcPr marL="91425" marR="91425" marT="91425" marB="91425">
                    <a:solidFill>
                      <a:schemeClr val="lt1"/>
                    </a:solidFill>
                  </a:tcPr>
                </a:tc>
                <a:tc rowSpan="5">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Among adult carers, please aim to identify a diverse group of users we can speak to:</a:t>
                      </a:r>
                      <a:endParaRPr sz="1200" b="1">
                        <a:latin typeface="Century Gothic"/>
                        <a:ea typeface="Century Gothic"/>
                        <a:cs typeface="Century Gothic"/>
                        <a:sym typeface="Century Gothic"/>
                      </a:endParaRPr>
                    </a:p>
                    <a:p>
                      <a:pPr marL="0" lvl="0" indent="0" algn="l" rtl="0">
                        <a:spcBef>
                          <a:spcPts val="0"/>
                        </a:spcBef>
                        <a:spcAft>
                          <a:spcPts val="0"/>
                        </a:spcAft>
                        <a:buNone/>
                      </a:pP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Different age group (&lt;30, 30-60, &gt;60)</a:t>
                      </a: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Different ethnicity (White, Black, Asian, mixed, multiple etc)</a:t>
                      </a: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Different number of hours they provide unpaid care (&lt;19 hours, 20-50, &gt;50 hrs)</a:t>
                      </a: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Different reasons for caring for someone (disability, age, mental illness, addition…)</a:t>
                      </a: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Culture background/Country of origin</a:t>
                      </a: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Annual Income level, if applicable(&lt;30K, 30-60K, &gt;60K)</a:t>
                      </a: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Different levels of digital maturity</a:t>
                      </a:r>
                      <a:endParaRPr sz="1200">
                        <a:latin typeface="Century Gothic"/>
                        <a:ea typeface="Century Gothic"/>
                        <a:cs typeface="Century Gothic"/>
                        <a:sym typeface="Century Gothic"/>
                      </a:endParaRPr>
                    </a:p>
                    <a:p>
                      <a:pPr marL="0" lvl="0" indent="0" algn="l" rtl="0">
                        <a:spcBef>
                          <a:spcPts val="0"/>
                        </a:spcBef>
                        <a:spcAft>
                          <a:spcPts val="0"/>
                        </a:spcAft>
                        <a:buNone/>
                      </a:pPr>
                      <a:endParaRPr sz="1200">
                        <a:latin typeface="Century Gothic"/>
                        <a:ea typeface="Century Gothic"/>
                        <a:cs typeface="Century Gothic"/>
                        <a:sym typeface="Century Gothic"/>
                      </a:endParaRPr>
                    </a:p>
                    <a:p>
                      <a:pPr marL="0" lvl="0" indent="0" algn="l" rtl="0">
                        <a:spcBef>
                          <a:spcPts val="0"/>
                        </a:spcBef>
                        <a:spcAft>
                          <a:spcPts val="0"/>
                        </a:spcAft>
                        <a:buNone/>
                      </a:pPr>
                      <a:r>
                        <a:rPr lang="en-GB" sz="1200" b="1">
                          <a:latin typeface="Century Gothic"/>
                          <a:ea typeface="Century Gothic"/>
                          <a:cs typeface="Century Gothic"/>
                          <a:sym typeface="Century Gothic"/>
                        </a:rPr>
                        <a:t>Among  young carers, please include:</a:t>
                      </a:r>
                      <a:endParaRPr sz="1200" b="1">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Different number of hours they provide unpaid care (&lt;19 hours, 20-50, &gt;50 hrs)</a:t>
                      </a: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Different reasons for caring for someone (disability, age, mental illness, addition…)</a:t>
                      </a: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Culture background/Country of origin</a:t>
                      </a:r>
                      <a:endParaRPr sz="1200">
                        <a:latin typeface="Century Gothic"/>
                        <a:ea typeface="Century Gothic"/>
                        <a:cs typeface="Century Gothic"/>
                        <a:sym typeface="Century Gothic"/>
                      </a:endParaRPr>
                    </a:p>
                  </a:txBody>
                  <a:tcPr marL="91425" marR="91425" marT="91425" marB="91425">
                    <a:solidFill>
                      <a:schemeClr val="lt1"/>
                    </a:solidFill>
                  </a:tcPr>
                </a:tc>
                <a:extLst>
                  <a:ext uri="{0D108BD9-81ED-4DB2-BD59-A6C34878D82A}">
                    <a16:rowId xmlns:a16="http://schemas.microsoft.com/office/drawing/2014/main" val="10001"/>
                  </a:ext>
                </a:extLst>
              </a:tr>
              <a:tr h="694950">
                <a:tc>
                  <a:txBody>
                    <a:bodyPr/>
                    <a:lstStyle/>
                    <a:p>
                      <a:pPr marL="0" lvl="0" indent="0" algn="l" rtl="0">
                        <a:spcBef>
                          <a:spcPts val="0"/>
                        </a:spcBef>
                        <a:spcAft>
                          <a:spcPts val="0"/>
                        </a:spcAft>
                        <a:buNone/>
                      </a:pPr>
                      <a:r>
                        <a:rPr lang="en-GB" sz="1200">
                          <a:latin typeface="Century Gothic"/>
                          <a:ea typeface="Century Gothic"/>
                          <a:cs typeface="Century Gothic"/>
                          <a:sym typeface="Century Gothic"/>
                        </a:rPr>
                        <a:t>Bromley</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a:latin typeface="Century Gothic"/>
                          <a:ea typeface="Century Gothic"/>
                          <a:cs typeface="Century Gothic"/>
                          <a:sym typeface="Century Gothic"/>
                        </a:rPr>
                        <a:t>50,745 </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a:latin typeface="Century Gothic"/>
                          <a:ea typeface="Century Gothic"/>
                          <a:cs typeface="Century Gothic"/>
                          <a:sym typeface="Century Gothic"/>
                        </a:rPr>
                        <a:t>1,265</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7</a:t>
                      </a:r>
                      <a:endParaRPr sz="1200" b="1">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2</a:t>
                      </a:r>
                      <a:endParaRPr sz="1200" b="1">
                        <a:latin typeface="Century Gothic"/>
                        <a:ea typeface="Century Gothic"/>
                        <a:cs typeface="Century Gothic"/>
                        <a:sym typeface="Century Gothic"/>
                      </a:endParaRPr>
                    </a:p>
                  </a:txBody>
                  <a:tcPr marL="91425" marR="91425" marT="91425" marB="91425">
                    <a:solidFill>
                      <a:schemeClr val="lt1"/>
                    </a:solidFill>
                  </a:tcPr>
                </a:tc>
                <a:tc vMerge="1">
                  <a:txBody>
                    <a:bodyPr/>
                    <a:lstStyle/>
                    <a:p>
                      <a:endParaRPr lang="en-US"/>
                    </a:p>
                  </a:txBody>
                  <a:tcPr/>
                </a:tc>
                <a:extLst>
                  <a:ext uri="{0D108BD9-81ED-4DB2-BD59-A6C34878D82A}">
                    <a16:rowId xmlns:a16="http://schemas.microsoft.com/office/drawing/2014/main" val="10002"/>
                  </a:ext>
                </a:extLst>
              </a:tr>
              <a:tr h="694950">
                <a:tc>
                  <a:txBody>
                    <a:bodyPr/>
                    <a:lstStyle/>
                    <a:p>
                      <a:pPr marL="0" lvl="0" indent="0" algn="l" rtl="0">
                        <a:spcBef>
                          <a:spcPts val="0"/>
                        </a:spcBef>
                        <a:spcAft>
                          <a:spcPts val="0"/>
                        </a:spcAft>
                        <a:buNone/>
                      </a:pPr>
                      <a:r>
                        <a:rPr lang="en-GB" sz="1200">
                          <a:latin typeface="Century Gothic"/>
                          <a:ea typeface="Century Gothic"/>
                          <a:cs typeface="Century Gothic"/>
                          <a:sym typeface="Century Gothic"/>
                        </a:rPr>
                        <a:t>Lambeth</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a:latin typeface="Century Gothic"/>
                          <a:ea typeface="Century Gothic"/>
                          <a:cs typeface="Century Gothic"/>
                          <a:sym typeface="Century Gothic"/>
                        </a:rPr>
                        <a:t>37,705</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a:latin typeface="Century Gothic"/>
                          <a:ea typeface="Century Gothic"/>
                          <a:cs typeface="Century Gothic"/>
                          <a:sym typeface="Century Gothic"/>
                        </a:rPr>
                        <a:t>1,185</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6</a:t>
                      </a:r>
                      <a:endParaRPr sz="1200" b="1">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2</a:t>
                      </a:r>
                      <a:endParaRPr sz="1200" b="1">
                        <a:latin typeface="Century Gothic"/>
                        <a:ea typeface="Century Gothic"/>
                        <a:cs typeface="Century Gothic"/>
                        <a:sym typeface="Century Gothic"/>
                      </a:endParaRPr>
                    </a:p>
                  </a:txBody>
                  <a:tcPr marL="91425" marR="91425" marT="91425" marB="91425">
                    <a:solidFill>
                      <a:schemeClr val="lt1"/>
                    </a:solidFill>
                  </a:tcPr>
                </a:tc>
                <a:tc vMerge="1">
                  <a:txBody>
                    <a:bodyPr/>
                    <a:lstStyle/>
                    <a:p>
                      <a:endParaRPr lang="en-US"/>
                    </a:p>
                  </a:txBody>
                  <a:tcPr/>
                </a:tc>
                <a:extLst>
                  <a:ext uri="{0D108BD9-81ED-4DB2-BD59-A6C34878D82A}">
                    <a16:rowId xmlns:a16="http://schemas.microsoft.com/office/drawing/2014/main" val="10003"/>
                  </a:ext>
                </a:extLst>
              </a:tr>
              <a:tr h="694950">
                <a:tc>
                  <a:txBody>
                    <a:bodyPr/>
                    <a:lstStyle/>
                    <a:p>
                      <a:pPr marL="0" lvl="0" indent="0" algn="l" rtl="0">
                        <a:spcBef>
                          <a:spcPts val="0"/>
                        </a:spcBef>
                        <a:spcAft>
                          <a:spcPts val="0"/>
                        </a:spcAft>
                        <a:buNone/>
                      </a:pPr>
                      <a:r>
                        <a:rPr lang="en-GB" sz="1200">
                          <a:latin typeface="Century Gothic"/>
                          <a:ea typeface="Century Gothic"/>
                          <a:cs typeface="Century Gothic"/>
                          <a:sym typeface="Century Gothic"/>
                        </a:rPr>
                        <a:t>Bexley</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a:latin typeface="Century Gothic"/>
                          <a:ea typeface="Century Gothic"/>
                          <a:cs typeface="Century Gothic"/>
                          <a:sym typeface="Century Gothic"/>
                        </a:rPr>
                        <a:t>38,555</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a:latin typeface="Century Gothic"/>
                          <a:ea typeface="Century Gothic"/>
                          <a:cs typeface="Century Gothic"/>
                          <a:sym typeface="Century Gothic"/>
                        </a:rPr>
                        <a:t>915</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6</a:t>
                      </a:r>
                      <a:endParaRPr sz="1200" b="1">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2</a:t>
                      </a:r>
                      <a:endParaRPr sz="1200" b="1">
                        <a:latin typeface="Century Gothic"/>
                        <a:ea typeface="Century Gothic"/>
                        <a:cs typeface="Century Gothic"/>
                        <a:sym typeface="Century Gothic"/>
                      </a:endParaRPr>
                    </a:p>
                  </a:txBody>
                  <a:tcPr marL="91425" marR="91425" marT="91425" marB="91425">
                    <a:solidFill>
                      <a:schemeClr val="lt1"/>
                    </a:solidFill>
                  </a:tcPr>
                </a:tc>
                <a:tc vMerge="1">
                  <a:txBody>
                    <a:bodyPr/>
                    <a:lstStyle/>
                    <a:p>
                      <a:endParaRPr lang="en-US"/>
                    </a:p>
                  </a:txBody>
                  <a:tcPr/>
                </a:tc>
                <a:extLst>
                  <a:ext uri="{0D108BD9-81ED-4DB2-BD59-A6C34878D82A}">
                    <a16:rowId xmlns:a16="http://schemas.microsoft.com/office/drawing/2014/main" val="10004"/>
                  </a:ext>
                </a:extLst>
              </a:tr>
              <a:tr h="694950">
                <a:tc>
                  <a:txBody>
                    <a:bodyPr/>
                    <a:lstStyle/>
                    <a:p>
                      <a:pPr marL="0" lvl="0" indent="0" algn="l" rtl="0">
                        <a:spcBef>
                          <a:spcPts val="0"/>
                        </a:spcBef>
                        <a:spcAft>
                          <a:spcPts val="0"/>
                        </a:spcAft>
                        <a:buNone/>
                      </a:pPr>
                      <a:r>
                        <a:rPr lang="en-GB" sz="1200">
                          <a:latin typeface="Century Gothic"/>
                          <a:ea typeface="Century Gothic"/>
                          <a:cs typeface="Century Gothic"/>
                          <a:sym typeface="Century Gothic"/>
                        </a:rPr>
                        <a:t>Greenwich</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a:latin typeface="Century Gothic"/>
                          <a:ea typeface="Century Gothic"/>
                          <a:cs typeface="Century Gothic"/>
                          <a:sym typeface="Century Gothic"/>
                        </a:rPr>
                        <a:t>38,790</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a:latin typeface="Century Gothic"/>
                          <a:ea typeface="Century Gothic"/>
                          <a:cs typeface="Century Gothic"/>
                          <a:sym typeface="Century Gothic"/>
                        </a:rPr>
                        <a:t>1,110</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6</a:t>
                      </a:r>
                      <a:endParaRPr sz="1200" b="1">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2</a:t>
                      </a:r>
                      <a:endParaRPr sz="1200" b="1">
                        <a:latin typeface="Century Gothic"/>
                        <a:ea typeface="Century Gothic"/>
                        <a:cs typeface="Century Gothic"/>
                        <a:sym typeface="Century Gothic"/>
                      </a:endParaRPr>
                    </a:p>
                  </a:txBody>
                  <a:tcPr marL="91425" marR="91425" marT="91425" marB="91425">
                    <a:solidFill>
                      <a:schemeClr val="lt1"/>
                    </a:solidFill>
                  </a:tcPr>
                </a:tc>
                <a:tc vMerge="1">
                  <a:txBody>
                    <a:bodyPr/>
                    <a:lstStyle/>
                    <a:p>
                      <a:endParaRPr lang="en-US"/>
                    </a:p>
                  </a:txBody>
                  <a:tcPr/>
                </a:tc>
                <a:extLst>
                  <a:ext uri="{0D108BD9-81ED-4DB2-BD59-A6C34878D82A}">
                    <a16:rowId xmlns:a16="http://schemas.microsoft.com/office/drawing/2014/main" val="10005"/>
                  </a:ext>
                </a:extLst>
              </a:tr>
              <a:tr h="0">
                <a:tc gridSpan="3">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Final sample (43 total)</a:t>
                      </a:r>
                      <a:endParaRPr sz="1200" b="1">
                        <a:latin typeface="Century Gothic"/>
                        <a:ea typeface="Century Gothic"/>
                        <a:cs typeface="Century Gothic"/>
                        <a:sym typeface="Century Gothic"/>
                      </a:endParaRPr>
                    </a:p>
                  </a:txBody>
                  <a:tcPr marL="91425" marR="91425" marT="91425" marB="91425">
                    <a:solidFill>
                      <a:schemeClr val="lt1"/>
                    </a:solidFill>
                  </a:tcPr>
                </a:tc>
                <a:tc hMerge="1">
                  <a:txBody>
                    <a:bodyPr/>
                    <a:lstStyle/>
                    <a:p>
                      <a:endParaRPr lang="en-US"/>
                    </a:p>
                  </a:txBody>
                  <a:tcPr/>
                </a:tc>
                <a:tc hMerge="1">
                  <a:txBody>
                    <a:bodyPr/>
                    <a:lstStyle/>
                    <a:p>
                      <a:endParaRPr lang="en-US"/>
                    </a:p>
                  </a:txBody>
                  <a:tcPr/>
                </a:tc>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33</a:t>
                      </a:r>
                      <a:endParaRPr sz="1200" b="1">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10</a:t>
                      </a:r>
                      <a:endParaRPr sz="1200" b="1">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endParaRPr sz="1200">
                        <a:latin typeface="Century Gothic"/>
                        <a:ea typeface="Century Gothic"/>
                        <a:cs typeface="Century Gothic"/>
                        <a:sym typeface="Century Gothic"/>
                      </a:endParaRPr>
                    </a:p>
                  </a:txBody>
                  <a:tcPr marL="91425" marR="91425" marT="91425" marB="91425">
                    <a:solidFill>
                      <a:schemeClr val="lt1"/>
                    </a:solidFill>
                  </a:tcPr>
                </a:tc>
                <a:extLst>
                  <a:ext uri="{0D108BD9-81ED-4DB2-BD59-A6C34878D82A}">
                    <a16:rowId xmlns:a16="http://schemas.microsoft.com/office/drawing/2014/main" val="10006"/>
                  </a:ext>
                </a:extLst>
              </a:tr>
            </a:tbl>
          </a:graphicData>
        </a:graphic>
      </p:graphicFrame>
      <p:sp>
        <p:nvSpPr>
          <p:cNvPr id="445" name="Google Shape;445;p44"/>
          <p:cNvSpPr txBox="1"/>
          <p:nvPr/>
        </p:nvSpPr>
        <p:spPr>
          <a:xfrm>
            <a:off x="2739600" y="6239950"/>
            <a:ext cx="6712800" cy="1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latin typeface="Century Gothic"/>
                <a:ea typeface="Century Gothic"/>
                <a:cs typeface="Century Gothic"/>
                <a:sym typeface="Century Gothic"/>
              </a:rPr>
              <a:t>Source of data: </a:t>
            </a:r>
            <a:r>
              <a:rPr lang="en-GB" sz="1100" u="sng">
                <a:solidFill>
                  <a:schemeClr val="hlink"/>
                </a:solidFill>
                <a:latin typeface="Century Gothic"/>
                <a:ea typeface="Century Gothic"/>
                <a:cs typeface="Century Gothic"/>
                <a:sym typeface="Century Gothic"/>
                <a:hlinkClick r:id="rId3"/>
              </a:rPr>
              <a:t>Unpaid care, England and Wales: Census 2021</a:t>
            </a:r>
            <a:endParaRPr sz="1100">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5"/>
          <p:cNvSpPr txBox="1">
            <a:spLocks noGrp="1"/>
          </p:cNvSpPr>
          <p:nvPr>
            <p:ph type="title"/>
          </p:nvPr>
        </p:nvSpPr>
        <p:spPr>
          <a:xfrm>
            <a:off x="444200" y="512775"/>
            <a:ext cx="11232000" cy="10896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GB"/>
              <a:t>Research method and recruitment approach</a:t>
            </a:r>
            <a:endParaRPr/>
          </a:p>
        </p:txBody>
      </p:sp>
      <p:sp>
        <p:nvSpPr>
          <p:cNvPr id="451" name="Google Shape;451;p45"/>
          <p:cNvSpPr txBox="1">
            <a:spLocks noGrp="1"/>
          </p:cNvSpPr>
          <p:nvPr>
            <p:ph type="sldNum" idx="12"/>
          </p:nvPr>
        </p:nvSpPr>
        <p:spPr>
          <a:xfrm>
            <a:off x="11219290" y="6307278"/>
            <a:ext cx="540000" cy="24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452" name="Google Shape;452;p45"/>
          <p:cNvSpPr/>
          <p:nvPr/>
        </p:nvSpPr>
        <p:spPr>
          <a:xfrm>
            <a:off x="1862050" y="1401300"/>
            <a:ext cx="2282100" cy="521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Century Gothic"/>
                <a:ea typeface="Century Gothic"/>
                <a:cs typeface="Century Gothic"/>
                <a:sym typeface="Century Gothic"/>
              </a:rPr>
              <a:t>1:1 interview</a:t>
            </a:r>
            <a:endParaRPr sz="1500" b="1">
              <a:solidFill>
                <a:schemeClr val="lt1"/>
              </a:solidFill>
              <a:latin typeface="Century Gothic"/>
              <a:ea typeface="Century Gothic"/>
              <a:cs typeface="Century Gothic"/>
              <a:sym typeface="Century Gothic"/>
            </a:endParaRPr>
          </a:p>
        </p:txBody>
      </p:sp>
      <p:sp>
        <p:nvSpPr>
          <p:cNvPr id="453" name="Google Shape;453;p45"/>
          <p:cNvSpPr/>
          <p:nvPr/>
        </p:nvSpPr>
        <p:spPr>
          <a:xfrm>
            <a:off x="4292052" y="1401300"/>
            <a:ext cx="2282100" cy="521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Century Gothic"/>
                <a:ea typeface="Century Gothic"/>
                <a:cs typeface="Century Gothic"/>
                <a:sym typeface="Century Gothic"/>
              </a:rPr>
              <a:t>Carers local events</a:t>
            </a:r>
            <a:endParaRPr sz="1500" b="1">
              <a:solidFill>
                <a:schemeClr val="lt1"/>
              </a:solidFill>
              <a:latin typeface="Century Gothic"/>
              <a:ea typeface="Century Gothic"/>
              <a:cs typeface="Century Gothic"/>
              <a:sym typeface="Century Gothic"/>
            </a:endParaRPr>
          </a:p>
        </p:txBody>
      </p:sp>
      <p:sp>
        <p:nvSpPr>
          <p:cNvPr id="454" name="Google Shape;454;p45"/>
          <p:cNvSpPr/>
          <p:nvPr/>
        </p:nvSpPr>
        <p:spPr>
          <a:xfrm>
            <a:off x="6755307" y="1401300"/>
            <a:ext cx="2282100" cy="521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Century Gothic"/>
                <a:ea typeface="Century Gothic"/>
                <a:cs typeface="Century Gothic"/>
                <a:sym typeface="Century Gothic"/>
              </a:rPr>
              <a:t>Survey</a:t>
            </a:r>
            <a:endParaRPr sz="1500" b="1">
              <a:solidFill>
                <a:schemeClr val="lt1"/>
              </a:solidFill>
              <a:latin typeface="Century Gothic"/>
              <a:ea typeface="Century Gothic"/>
              <a:cs typeface="Century Gothic"/>
              <a:sym typeface="Century Gothic"/>
            </a:endParaRPr>
          </a:p>
        </p:txBody>
      </p:sp>
      <p:sp>
        <p:nvSpPr>
          <p:cNvPr id="455" name="Google Shape;455;p45"/>
          <p:cNvSpPr/>
          <p:nvPr/>
        </p:nvSpPr>
        <p:spPr>
          <a:xfrm>
            <a:off x="9218563" y="1401300"/>
            <a:ext cx="2282100" cy="521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Century Gothic"/>
                <a:ea typeface="Century Gothic"/>
                <a:cs typeface="Century Gothic"/>
                <a:sym typeface="Century Gothic"/>
              </a:rPr>
              <a:t>Workshop</a:t>
            </a:r>
            <a:endParaRPr sz="1500" b="1">
              <a:solidFill>
                <a:schemeClr val="lt1"/>
              </a:solidFill>
              <a:latin typeface="Century Gothic"/>
              <a:ea typeface="Century Gothic"/>
              <a:cs typeface="Century Gothic"/>
              <a:sym typeface="Century Gothic"/>
            </a:endParaRPr>
          </a:p>
        </p:txBody>
      </p:sp>
      <p:graphicFrame>
        <p:nvGraphicFramePr>
          <p:cNvPr id="456" name="Google Shape;456;p45"/>
          <p:cNvGraphicFramePr/>
          <p:nvPr/>
        </p:nvGraphicFramePr>
        <p:xfrm>
          <a:off x="447675" y="2074025"/>
          <a:ext cx="11052975" cy="4145160"/>
        </p:xfrm>
        <a:graphic>
          <a:graphicData uri="http://schemas.openxmlformats.org/drawingml/2006/table">
            <a:tbl>
              <a:tblPr>
                <a:noFill/>
                <a:tableStyleId>{C9A74920-4DD9-409D-ACCA-8D89DA029963}</a:tableStyleId>
              </a:tblPr>
              <a:tblGrid>
                <a:gridCol w="1414375">
                  <a:extLst>
                    <a:ext uri="{9D8B030D-6E8A-4147-A177-3AD203B41FA5}">
                      <a16:colId xmlns:a16="http://schemas.microsoft.com/office/drawing/2014/main" val="20000"/>
                    </a:ext>
                  </a:extLst>
                </a:gridCol>
                <a:gridCol w="2409650">
                  <a:extLst>
                    <a:ext uri="{9D8B030D-6E8A-4147-A177-3AD203B41FA5}">
                      <a16:colId xmlns:a16="http://schemas.microsoft.com/office/drawing/2014/main" val="20001"/>
                    </a:ext>
                  </a:extLst>
                </a:gridCol>
                <a:gridCol w="2409650">
                  <a:extLst>
                    <a:ext uri="{9D8B030D-6E8A-4147-A177-3AD203B41FA5}">
                      <a16:colId xmlns:a16="http://schemas.microsoft.com/office/drawing/2014/main" val="20002"/>
                    </a:ext>
                  </a:extLst>
                </a:gridCol>
                <a:gridCol w="2409650">
                  <a:extLst>
                    <a:ext uri="{9D8B030D-6E8A-4147-A177-3AD203B41FA5}">
                      <a16:colId xmlns:a16="http://schemas.microsoft.com/office/drawing/2014/main" val="20003"/>
                    </a:ext>
                  </a:extLst>
                </a:gridCol>
                <a:gridCol w="2409650">
                  <a:extLst>
                    <a:ext uri="{9D8B030D-6E8A-4147-A177-3AD203B41FA5}">
                      <a16:colId xmlns:a16="http://schemas.microsoft.com/office/drawing/2014/main" val="20004"/>
                    </a:ext>
                  </a:extLst>
                </a:gridCol>
              </a:tblGrid>
              <a:tr h="383075">
                <a:tc>
                  <a:txBody>
                    <a:bodyPr/>
                    <a:lstStyle/>
                    <a:p>
                      <a:pPr marL="0" lvl="0" indent="0" algn="l" rtl="0">
                        <a:spcBef>
                          <a:spcPts val="0"/>
                        </a:spcBef>
                        <a:spcAft>
                          <a:spcPts val="0"/>
                        </a:spcAft>
                        <a:buNone/>
                      </a:pPr>
                      <a:r>
                        <a:rPr lang="en-GB" b="1">
                          <a:latin typeface="Century Gothic"/>
                          <a:ea typeface="Century Gothic"/>
                          <a:cs typeface="Century Gothic"/>
                          <a:sym typeface="Century Gothic"/>
                        </a:rPr>
                        <a:t>The PSC role</a:t>
                      </a:r>
                      <a:endParaRPr b="1">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en-GB">
                          <a:latin typeface="Century Gothic"/>
                          <a:ea typeface="Century Gothic"/>
                          <a:cs typeface="Century Gothic"/>
                          <a:sym typeface="Century Gothic"/>
                        </a:rPr>
                        <a:t>Organiser, interviewer</a:t>
                      </a: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en-GB">
                          <a:latin typeface="Century Gothic"/>
                          <a:ea typeface="Century Gothic"/>
                          <a:cs typeface="Century Gothic"/>
                          <a:sym typeface="Century Gothic"/>
                        </a:rPr>
                        <a:t>Participant, observer</a:t>
                      </a: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en-GB">
                          <a:latin typeface="Century Gothic"/>
                          <a:ea typeface="Century Gothic"/>
                          <a:cs typeface="Century Gothic"/>
                          <a:sym typeface="Century Gothic"/>
                        </a:rPr>
                        <a:t>Creator, analyser</a:t>
                      </a: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en-GB">
                          <a:latin typeface="Century Gothic"/>
                          <a:ea typeface="Century Gothic"/>
                          <a:cs typeface="Century Gothic"/>
                          <a:sym typeface="Century Gothic"/>
                        </a:rPr>
                        <a:t>Organiser, facilitator</a:t>
                      </a:r>
                      <a:endParaRPr>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0"/>
                  </a:ext>
                </a:extLst>
              </a:tr>
              <a:tr h="1390575">
                <a:tc>
                  <a:txBody>
                    <a:bodyPr/>
                    <a:lstStyle/>
                    <a:p>
                      <a:pPr marL="0" lvl="0" indent="0" algn="l" rtl="0">
                        <a:spcBef>
                          <a:spcPts val="0"/>
                        </a:spcBef>
                        <a:spcAft>
                          <a:spcPts val="0"/>
                        </a:spcAft>
                        <a:buNone/>
                      </a:pPr>
                      <a:r>
                        <a:rPr lang="en-GB" b="1">
                          <a:latin typeface="Century Gothic"/>
                          <a:ea typeface="Century Gothic"/>
                          <a:cs typeface="Century Gothic"/>
                          <a:sym typeface="Century Gothic"/>
                        </a:rPr>
                        <a:t>Method description</a:t>
                      </a:r>
                      <a:endParaRPr b="1">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[Phase 1] </a:t>
                      </a:r>
                      <a:r>
                        <a:rPr lang="en-GB">
                          <a:latin typeface="Century Gothic"/>
                          <a:ea typeface="Century Gothic"/>
                          <a:cs typeface="Century Gothic"/>
                          <a:sym typeface="Century Gothic"/>
                        </a:rPr>
                        <a:t>In-depth face to face (physical or virtual) interview (45 mins) to ask research questions and gain understandings</a:t>
                      </a: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[Phase 1] </a:t>
                      </a:r>
                      <a:r>
                        <a:rPr lang="en-GB">
                          <a:latin typeface="Century Gothic"/>
                          <a:ea typeface="Century Gothic"/>
                          <a:cs typeface="Century Gothic"/>
                          <a:sym typeface="Century Gothic"/>
                        </a:rPr>
                        <a:t>Face to face events to talk to carers in a more casual setting, gain insights and observe existing forms</a:t>
                      </a: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[Phase 1] </a:t>
                      </a:r>
                      <a:r>
                        <a:rPr lang="en-GB">
                          <a:latin typeface="Century Gothic"/>
                          <a:ea typeface="Century Gothic"/>
                          <a:cs typeface="Century Gothic"/>
                          <a:sym typeface="Century Gothic"/>
                        </a:rPr>
                        <a:t>Digital survey, including an easy read version, to be sent to carers via VCS groups to provide supplementary insights</a:t>
                      </a: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[Phase 3 only]</a:t>
                      </a:r>
                      <a:r>
                        <a:rPr lang="en-GB">
                          <a:latin typeface="Century Gothic"/>
                          <a:ea typeface="Century Gothic"/>
                          <a:cs typeface="Century Gothic"/>
                          <a:sym typeface="Century Gothic"/>
                        </a:rPr>
                        <a:t> face to face workshops to co-design support solutions, 1 with carers and 1 with borough leads</a:t>
                      </a:r>
                      <a:endParaRPr>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1"/>
                  </a:ext>
                </a:extLst>
              </a:tr>
              <a:tr h="1176725">
                <a:tc>
                  <a:txBody>
                    <a:bodyPr/>
                    <a:lstStyle/>
                    <a:p>
                      <a:pPr marL="0" lvl="0" indent="0" algn="l" rtl="0">
                        <a:spcBef>
                          <a:spcPts val="0"/>
                        </a:spcBef>
                        <a:spcAft>
                          <a:spcPts val="0"/>
                        </a:spcAft>
                        <a:buNone/>
                      </a:pPr>
                      <a:r>
                        <a:rPr lang="en-GB" b="1">
                          <a:latin typeface="Century Gothic"/>
                          <a:ea typeface="Century Gothic"/>
                          <a:cs typeface="Century Gothic"/>
                          <a:sym typeface="Century Gothic"/>
                        </a:rPr>
                        <a:t>Rationale</a:t>
                      </a:r>
                      <a:endParaRPr b="1">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en-GB">
                          <a:latin typeface="Century Gothic"/>
                          <a:ea typeface="Century Gothic"/>
                          <a:cs typeface="Century Gothic"/>
                          <a:sym typeface="Century Gothic"/>
                        </a:rPr>
                        <a:t>Main form of understanding through conversations to ensure we know the insights and the rationales</a:t>
                      </a: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en-GB">
                          <a:latin typeface="Century Gothic"/>
                          <a:ea typeface="Century Gothic"/>
                          <a:cs typeface="Century Gothic"/>
                          <a:sym typeface="Century Gothic"/>
                        </a:rPr>
                        <a:t>Engage with carers in short conversations to gain insights and to meet them where they are more comfortable</a:t>
                      </a: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en-GB">
                          <a:latin typeface="Century Gothic"/>
                          <a:ea typeface="Century Gothic"/>
                          <a:cs typeface="Century Gothic"/>
                          <a:sym typeface="Century Gothic"/>
                        </a:rPr>
                        <a:t>Supportive understanding for those we are not able to engage due to time and budget limit</a:t>
                      </a: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en-GB">
                          <a:latin typeface="Century Gothic"/>
                          <a:ea typeface="Century Gothic"/>
                          <a:cs typeface="Century Gothic"/>
                          <a:sym typeface="Century Gothic"/>
                        </a:rPr>
                        <a:t>To have focused time together to design and test potential solutions (e.g., a virtual carers hub)</a:t>
                      </a:r>
                      <a:endParaRPr>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2"/>
                  </a:ext>
                </a:extLst>
              </a:tr>
              <a:tr h="952875">
                <a:tc>
                  <a:txBody>
                    <a:bodyPr/>
                    <a:lstStyle/>
                    <a:p>
                      <a:pPr marL="0" lvl="0" indent="0" algn="l" rtl="0">
                        <a:spcBef>
                          <a:spcPts val="0"/>
                        </a:spcBef>
                        <a:spcAft>
                          <a:spcPts val="0"/>
                        </a:spcAft>
                        <a:buNone/>
                      </a:pPr>
                      <a:r>
                        <a:rPr lang="en-GB" b="1">
                          <a:latin typeface="Century Gothic"/>
                          <a:ea typeface="Century Gothic"/>
                          <a:cs typeface="Century Gothic"/>
                          <a:sym typeface="Century Gothic"/>
                        </a:rPr>
                        <a:t>Recruitment strategy</a:t>
                      </a:r>
                      <a:endParaRPr b="1">
                        <a:latin typeface="Century Gothic"/>
                        <a:ea typeface="Century Gothic"/>
                        <a:cs typeface="Century Gothic"/>
                        <a:sym typeface="Century Gothic"/>
                      </a:endParaRPr>
                    </a:p>
                  </a:txBody>
                  <a:tcPr marL="91425" marR="91425" marT="91425" marB="91425"/>
                </a:tc>
                <a:tc>
                  <a:txBody>
                    <a:bodyPr/>
                    <a:lstStyle/>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Borough leads link with existing networks</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Newsletter</a:t>
                      </a:r>
                      <a:endParaRPr>
                        <a:latin typeface="Century Gothic"/>
                        <a:ea typeface="Century Gothic"/>
                        <a:cs typeface="Century Gothic"/>
                        <a:sym typeface="Century Gothic"/>
                      </a:endParaRPr>
                    </a:p>
                  </a:txBody>
                  <a:tcPr marL="91425" marR="91425" marT="91425" marB="91425"/>
                </a:tc>
                <a:tc>
                  <a:txBody>
                    <a:bodyPr/>
                    <a:lstStyle/>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Carer organisations</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Borough leads</a:t>
                      </a:r>
                      <a:endParaRPr>
                        <a:latin typeface="Century Gothic"/>
                        <a:ea typeface="Century Gothic"/>
                        <a:cs typeface="Century Gothic"/>
                        <a:sym typeface="Century Gothic"/>
                      </a:endParaRPr>
                    </a:p>
                  </a:txBody>
                  <a:tcPr marL="91425" marR="91425" marT="91425" marB="91425"/>
                </a:tc>
                <a:tc>
                  <a:txBody>
                    <a:bodyPr/>
                    <a:lstStyle/>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Distribute through care networks existing carers contact bank </a:t>
                      </a:r>
                      <a:endParaRPr>
                        <a:latin typeface="Century Gothic"/>
                        <a:ea typeface="Century Gothic"/>
                        <a:cs typeface="Century Gothic"/>
                        <a:sym typeface="Century Gothic"/>
                      </a:endParaRPr>
                    </a:p>
                  </a:txBody>
                  <a:tcPr marL="91425" marR="91425" marT="91425" marB="91425"/>
                </a:tc>
                <a:tc>
                  <a:txBody>
                    <a:bodyPr/>
                    <a:lstStyle/>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Borough leads</a:t>
                      </a: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GB">
                          <a:latin typeface="Century Gothic"/>
                          <a:ea typeface="Century Gothic"/>
                          <a:cs typeface="Century Gothic"/>
                          <a:sym typeface="Century Gothic"/>
                        </a:rPr>
                        <a:t>Phase 1 interviews</a:t>
                      </a:r>
                      <a:endParaRPr>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3"/>
                  </a:ext>
                </a:extLst>
              </a:tr>
            </a:tbl>
          </a:graphicData>
        </a:graphic>
      </p:graphicFrame>
      <p:sp>
        <p:nvSpPr>
          <p:cNvPr id="457" name="Google Shape;457;p45"/>
          <p:cNvSpPr/>
          <p:nvPr/>
        </p:nvSpPr>
        <p:spPr>
          <a:xfrm>
            <a:off x="1862050" y="6370150"/>
            <a:ext cx="9246000" cy="3063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Century Gothic"/>
                <a:ea typeface="Century Gothic"/>
                <a:cs typeface="Century Gothic"/>
                <a:sym typeface="Century Gothic"/>
              </a:rPr>
              <a:t>1:1 interviews are compensated with £20/person in the format of a shopping voucher or charity donation</a:t>
            </a:r>
            <a:endParaRPr b="1">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7"/>
          <p:cNvSpPr/>
          <p:nvPr/>
        </p:nvSpPr>
        <p:spPr>
          <a:xfrm>
            <a:off x="7760525" y="1360351"/>
            <a:ext cx="2429100" cy="393000"/>
          </a:xfrm>
          <a:prstGeom prst="homePlate">
            <a:avLst>
              <a:gd name="adj" fmla="val 22770"/>
            </a:avLst>
          </a:prstGeom>
          <a:solidFill>
            <a:srgbClr val="1B1E56"/>
          </a:solidFill>
          <a:ln>
            <a:noFill/>
          </a:ln>
        </p:spPr>
        <p:txBody>
          <a:bodyPr spcFirstLastPara="1" wrap="square" lIns="69950" tIns="34975" rIns="69950" bIns="349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1300" b="1">
                <a:solidFill>
                  <a:srgbClr val="FFFFFF"/>
                </a:solidFill>
                <a:latin typeface="Century Gothic"/>
                <a:ea typeface="Century Gothic"/>
                <a:cs typeface="Century Gothic"/>
                <a:sym typeface="Century Gothic"/>
              </a:rPr>
              <a:t>3. Design solution</a:t>
            </a:r>
            <a:endParaRPr sz="1000">
              <a:solidFill>
                <a:srgbClr val="FFFFFF"/>
              </a:solidFill>
              <a:latin typeface="Century Gothic"/>
              <a:ea typeface="Century Gothic"/>
              <a:cs typeface="Century Gothic"/>
              <a:sym typeface="Century Gothic"/>
            </a:endParaRPr>
          </a:p>
        </p:txBody>
      </p:sp>
      <p:sp>
        <p:nvSpPr>
          <p:cNvPr id="482" name="Google Shape;482;p47"/>
          <p:cNvSpPr/>
          <p:nvPr/>
        </p:nvSpPr>
        <p:spPr>
          <a:xfrm>
            <a:off x="6122875" y="1360351"/>
            <a:ext cx="1629600" cy="393000"/>
          </a:xfrm>
          <a:prstGeom prst="homePlate">
            <a:avLst>
              <a:gd name="adj" fmla="val 22770"/>
            </a:avLst>
          </a:prstGeom>
          <a:solidFill>
            <a:srgbClr val="674FA5"/>
          </a:solidFill>
          <a:ln>
            <a:noFill/>
          </a:ln>
        </p:spPr>
        <p:txBody>
          <a:bodyPr spcFirstLastPara="1" wrap="square" lIns="69950" tIns="34975" rIns="69950" bIns="349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1300" b="1">
                <a:solidFill>
                  <a:schemeClr val="lt1"/>
                </a:solidFill>
                <a:latin typeface="Century Gothic"/>
                <a:ea typeface="Century Gothic"/>
                <a:cs typeface="Century Gothic"/>
                <a:sym typeface="Century Gothic"/>
              </a:rPr>
              <a:t>2. </a:t>
            </a:r>
            <a:r>
              <a:rPr lang="en-GB" sz="1300" b="1">
                <a:solidFill>
                  <a:srgbClr val="FFFFFF"/>
                </a:solidFill>
                <a:latin typeface="Century Gothic"/>
                <a:ea typeface="Century Gothic"/>
                <a:cs typeface="Century Gothic"/>
                <a:sym typeface="Century Gothic"/>
              </a:rPr>
              <a:t>Define needs</a:t>
            </a:r>
            <a:endParaRPr sz="1000">
              <a:solidFill>
                <a:srgbClr val="FFFFFF"/>
              </a:solidFill>
              <a:latin typeface="Century Gothic"/>
              <a:ea typeface="Century Gothic"/>
              <a:cs typeface="Century Gothic"/>
              <a:sym typeface="Century Gothic"/>
            </a:endParaRPr>
          </a:p>
        </p:txBody>
      </p:sp>
      <p:sp>
        <p:nvSpPr>
          <p:cNvPr id="483" name="Google Shape;483;p47"/>
          <p:cNvSpPr/>
          <p:nvPr/>
        </p:nvSpPr>
        <p:spPr>
          <a:xfrm>
            <a:off x="2847575" y="1365366"/>
            <a:ext cx="3238200" cy="393000"/>
          </a:xfrm>
          <a:prstGeom prst="homePlate">
            <a:avLst>
              <a:gd name="adj" fmla="val 22770"/>
            </a:avLst>
          </a:prstGeom>
          <a:solidFill>
            <a:srgbClr val="FDDE7A"/>
          </a:solidFill>
          <a:ln>
            <a:noFill/>
          </a:ln>
        </p:spPr>
        <p:txBody>
          <a:bodyPr spcFirstLastPara="1" wrap="square" lIns="69950" tIns="34975" rIns="69950" bIns="34975" anchor="ctr" anchorCtr="0">
            <a:noAutofit/>
          </a:bodyPr>
          <a:lstStyle/>
          <a:p>
            <a:pPr marL="457200" marR="0" lvl="0" indent="-311150" algn="ctr" rtl="0">
              <a:lnSpc>
                <a:spcPct val="100000"/>
              </a:lnSpc>
              <a:spcBef>
                <a:spcPts val="0"/>
              </a:spcBef>
              <a:spcAft>
                <a:spcPts val="0"/>
              </a:spcAft>
              <a:buClr>
                <a:srgbClr val="1B1E56"/>
              </a:buClr>
              <a:buSzPts val="1300"/>
              <a:buFont typeface="Century Gothic"/>
              <a:buAutoNum type="arabicPeriod"/>
            </a:pPr>
            <a:r>
              <a:rPr lang="en-GB" sz="1300" b="1">
                <a:solidFill>
                  <a:srgbClr val="1B1E56"/>
                </a:solidFill>
                <a:latin typeface="Century Gothic"/>
                <a:ea typeface="Century Gothic"/>
                <a:cs typeface="Century Gothic"/>
                <a:sym typeface="Century Gothic"/>
              </a:rPr>
              <a:t>Discover experience</a:t>
            </a:r>
            <a:endParaRPr sz="1000">
              <a:solidFill>
                <a:srgbClr val="1B1E56"/>
              </a:solidFill>
              <a:latin typeface="Century Gothic"/>
              <a:ea typeface="Century Gothic"/>
              <a:cs typeface="Century Gothic"/>
              <a:sym typeface="Century Gothic"/>
            </a:endParaRPr>
          </a:p>
        </p:txBody>
      </p:sp>
      <p:sp>
        <p:nvSpPr>
          <p:cNvPr id="484" name="Google Shape;484;p47"/>
          <p:cNvSpPr/>
          <p:nvPr/>
        </p:nvSpPr>
        <p:spPr>
          <a:xfrm>
            <a:off x="10217000" y="1365366"/>
            <a:ext cx="1721100" cy="393000"/>
          </a:xfrm>
          <a:prstGeom prst="homePlate">
            <a:avLst>
              <a:gd name="adj" fmla="val 22770"/>
            </a:avLst>
          </a:prstGeom>
          <a:solidFill>
            <a:srgbClr val="666666"/>
          </a:solidFill>
          <a:ln>
            <a:noFill/>
          </a:ln>
        </p:spPr>
        <p:txBody>
          <a:bodyPr spcFirstLastPara="1" wrap="square" lIns="69950" tIns="34975" rIns="69950" bIns="349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1300" b="1">
                <a:solidFill>
                  <a:srgbClr val="FFFFFF"/>
                </a:solidFill>
              </a:rPr>
              <a:t>4. Deliver Final report </a:t>
            </a:r>
            <a:endParaRPr sz="1000">
              <a:solidFill>
                <a:srgbClr val="FFFFFF"/>
              </a:solidFill>
            </a:endParaRPr>
          </a:p>
        </p:txBody>
      </p:sp>
      <p:graphicFrame>
        <p:nvGraphicFramePr>
          <p:cNvPr id="485" name="Google Shape;485;p47"/>
          <p:cNvGraphicFramePr/>
          <p:nvPr/>
        </p:nvGraphicFramePr>
        <p:xfrm>
          <a:off x="226413" y="1868938"/>
          <a:ext cx="11628225" cy="3116575"/>
        </p:xfrm>
        <a:graphic>
          <a:graphicData uri="http://schemas.openxmlformats.org/drawingml/2006/table">
            <a:tbl>
              <a:tblPr>
                <a:noFill/>
                <a:tableStyleId>{C9A74920-4DD9-409D-ACCA-8D89DA029963}</a:tableStyleId>
              </a:tblPr>
              <a:tblGrid>
                <a:gridCol w="983500">
                  <a:extLst>
                    <a:ext uri="{9D8B030D-6E8A-4147-A177-3AD203B41FA5}">
                      <a16:colId xmlns:a16="http://schemas.microsoft.com/office/drawing/2014/main" val="20000"/>
                    </a:ext>
                  </a:extLst>
                </a:gridCol>
                <a:gridCol w="818825">
                  <a:extLst>
                    <a:ext uri="{9D8B030D-6E8A-4147-A177-3AD203B41FA5}">
                      <a16:colId xmlns:a16="http://schemas.microsoft.com/office/drawing/2014/main" val="20001"/>
                    </a:ext>
                  </a:extLst>
                </a:gridCol>
                <a:gridCol w="818825">
                  <a:extLst>
                    <a:ext uri="{9D8B030D-6E8A-4147-A177-3AD203B41FA5}">
                      <a16:colId xmlns:a16="http://schemas.microsoft.com/office/drawing/2014/main" val="20002"/>
                    </a:ext>
                  </a:extLst>
                </a:gridCol>
                <a:gridCol w="818825">
                  <a:extLst>
                    <a:ext uri="{9D8B030D-6E8A-4147-A177-3AD203B41FA5}">
                      <a16:colId xmlns:a16="http://schemas.microsoft.com/office/drawing/2014/main" val="20003"/>
                    </a:ext>
                  </a:extLst>
                </a:gridCol>
                <a:gridCol w="818825">
                  <a:extLst>
                    <a:ext uri="{9D8B030D-6E8A-4147-A177-3AD203B41FA5}">
                      <a16:colId xmlns:a16="http://schemas.microsoft.com/office/drawing/2014/main" val="20004"/>
                    </a:ext>
                  </a:extLst>
                </a:gridCol>
                <a:gridCol w="818825">
                  <a:extLst>
                    <a:ext uri="{9D8B030D-6E8A-4147-A177-3AD203B41FA5}">
                      <a16:colId xmlns:a16="http://schemas.microsoft.com/office/drawing/2014/main" val="20005"/>
                    </a:ext>
                  </a:extLst>
                </a:gridCol>
                <a:gridCol w="818825">
                  <a:extLst>
                    <a:ext uri="{9D8B030D-6E8A-4147-A177-3AD203B41FA5}">
                      <a16:colId xmlns:a16="http://schemas.microsoft.com/office/drawing/2014/main" val="20006"/>
                    </a:ext>
                  </a:extLst>
                </a:gridCol>
                <a:gridCol w="818825">
                  <a:extLst>
                    <a:ext uri="{9D8B030D-6E8A-4147-A177-3AD203B41FA5}">
                      <a16:colId xmlns:a16="http://schemas.microsoft.com/office/drawing/2014/main" val="20007"/>
                    </a:ext>
                  </a:extLst>
                </a:gridCol>
                <a:gridCol w="818825">
                  <a:extLst>
                    <a:ext uri="{9D8B030D-6E8A-4147-A177-3AD203B41FA5}">
                      <a16:colId xmlns:a16="http://schemas.microsoft.com/office/drawing/2014/main" val="20008"/>
                    </a:ext>
                  </a:extLst>
                </a:gridCol>
                <a:gridCol w="818825">
                  <a:extLst>
                    <a:ext uri="{9D8B030D-6E8A-4147-A177-3AD203B41FA5}">
                      <a16:colId xmlns:a16="http://schemas.microsoft.com/office/drawing/2014/main" val="20009"/>
                    </a:ext>
                  </a:extLst>
                </a:gridCol>
                <a:gridCol w="818825">
                  <a:extLst>
                    <a:ext uri="{9D8B030D-6E8A-4147-A177-3AD203B41FA5}">
                      <a16:colId xmlns:a16="http://schemas.microsoft.com/office/drawing/2014/main" val="20010"/>
                    </a:ext>
                  </a:extLst>
                </a:gridCol>
                <a:gridCol w="818825">
                  <a:extLst>
                    <a:ext uri="{9D8B030D-6E8A-4147-A177-3AD203B41FA5}">
                      <a16:colId xmlns:a16="http://schemas.microsoft.com/office/drawing/2014/main" val="20011"/>
                    </a:ext>
                  </a:extLst>
                </a:gridCol>
                <a:gridCol w="818825">
                  <a:extLst>
                    <a:ext uri="{9D8B030D-6E8A-4147-A177-3AD203B41FA5}">
                      <a16:colId xmlns:a16="http://schemas.microsoft.com/office/drawing/2014/main" val="20012"/>
                    </a:ext>
                  </a:extLst>
                </a:gridCol>
                <a:gridCol w="818825">
                  <a:extLst>
                    <a:ext uri="{9D8B030D-6E8A-4147-A177-3AD203B41FA5}">
                      <a16:colId xmlns:a16="http://schemas.microsoft.com/office/drawing/2014/main" val="20013"/>
                    </a:ext>
                  </a:extLst>
                </a:gridCol>
              </a:tblGrid>
              <a:tr h="815125">
                <a:tc>
                  <a:txBody>
                    <a:bodyPr/>
                    <a:lstStyle/>
                    <a:p>
                      <a:pPr marL="0" lvl="0" indent="0" algn="l" rtl="0">
                        <a:spcBef>
                          <a:spcPts val="0"/>
                        </a:spcBef>
                        <a:spcAft>
                          <a:spcPts val="0"/>
                        </a:spcAft>
                        <a:buNone/>
                      </a:pPr>
                      <a:endParaRPr sz="1200" b="1">
                        <a:latin typeface="Century Gothic"/>
                        <a:ea typeface="Century Gothic"/>
                        <a:cs typeface="Century Gothic"/>
                        <a:sym typeface="Century Gothic"/>
                      </a:endParaRPr>
                    </a:p>
                  </a:txBody>
                  <a:tcPr marL="91425" marR="91425" marT="91425" marB="91425">
                    <a:solidFill>
                      <a:srgbClr val="F2F2F2"/>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W0</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11/12 </a:t>
                      </a:r>
                      <a:endParaRPr b="1">
                        <a:latin typeface="Century Gothic"/>
                        <a:ea typeface="Century Gothic"/>
                        <a:cs typeface="Century Gothic"/>
                        <a:sym typeface="Century Gothic"/>
                      </a:endParaRPr>
                    </a:p>
                  </a:txBody>
                  <a:tcPr marL="91425" marR="91425" marT="91425" marB="91425">
                    <a:solidFill>
                      <a:srgbClr val="F2F2F2"/>
                    </a:solidFill>
                  </a:tcPr>
                </a:tc>
                <a:tc>
                  <a:txBody>
                    <a:bodyPr/>
                    <a:lstStyle/>
                    <a:p>
                      <a:pPr marL="0" lvl="0" indent="0" algn="l" rtl="0">
                        <a:spcBef>
                          <a:spcPts val="0"/>
                        </a:spcBef>
                        <a:spcAft>
                          <a:spcPts val="0"/>
                        </a:spcAft>
                        <a:buNone/>
                      </a:pPr>
                      <a:endParaRPr sz="1100" b="1">
                        <a:latin typeface="Century Gothic"/>
                        <a:ea typeface="Century Gothic"/>
                        <a:cs typeface="Century Gothic"/>
                        <a:sym typeface="Century Gothic"/>
                      </a:endParaRPr>
                    </a:p>
                  </a:txBody>
                  <a:tcPr marL="91425" marR="91425" marT="91425" marB="91425">
                    <a:solidFill>
                      <a:srgbClr val="F2F2F2"/>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W1</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01/01</a:t>
                      </a:r>
                      <a:endParaRPr b="1">
                        <a:latin typeface="Century Gothic"/>
                        <a:ea typeface="Century Gothic"/>
                        <a:cs typeface="Century Gothic"/>
                        <a:sym typeface="Century Gothic"/>
                      </a:endParaRPr>
                    </a:p>
                  </a:txBody>
                  <a:tcPr marL="91425" marR="91425" marT="91425" marB="91425">
                    <a:solidFill>
                      <a:srgbClr val="F2F2F2"/>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W2</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08/01</a:t>
                      </a:r>
                      <a:endParaRPr b="1">
                        <a:latin typeface="Century Gothic"/>
                        <a:ea typeface="Century Gothic"/>
                        <a:cs typeface="Century Gothic"/>
                        <a:sym typeface="Century Gothic"/>
                      </a:endParaRPr>
                    </a:p>
                  </a:txBody>
                  <a:tcPr marL="91425" marR="91425" marT="91425" marB="91425">
                    <a:solidFill>
                      <a:srgbClr val="F2F2F2"/>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W3</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15/01</a:t>
                      </a:r>
                      <a:endParaRPr b="1">
                        <a:latin typeface="Century Gothic"/>
                        <a:ea typeface="Century Gothic"/>
                        <a:cs typeface="Century Gothic"/>
                        <a:sym typeface="Century Gothic"/>
                      </a:endParaRPr>
                    </a:p>
                  </a:txBody>
                  <a:tcPr marL="91425" marR="91425" marT="91425" marB="91425">
                    <a:solidFill>
                      <a:srgbClr val="F2F2F2"/>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W4</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22/01</a:t>
                      </a:r>
                      <a:endParaRPr b="1">
                        <a:latin typeface="Century Gothic"/>
                        <a:ea typeface="Century Gothic"/>
                        <a:cs typeface="Century Gothic"/>
                        <a:sym typeface="Century Gothic"/>
                      </a:endParaRPr>
                    </a:p>
                  </a:txBody>
                  <a:tcPr marL="91425" marR="91425" marT="91425" marB="91425">
                    <a:solidFill>
                      <a:srgbClr val="F2F2F2"/>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W5</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29/01</a:t>
                      </a:r>
                      <a:endParaRPr b="1">
                        <a:latin typeface="Century Gothic"/>
                        <a:ea typeface="Century Gothic"/>
                        <a:cs typeface="Century Gothic"/>
                        <a:sym typeface="Century Gothic"/>
                      </a:endParaRPr>
                    </a:p>
                  </a:txBody>
                  <a:tcPr marL="91425" marR="91425" marT="91425" marB="91425">
                    <a:solidFill>
                      <a:srgbClr val="F2F2F2"/>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W6</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05/02</a:t>
                      </a:r>
                      <a:endParaRPr b="1">
                        <a:latin typeface="Century Gothic"/>
                        <a:ea typeface="Century Gothic"/>
                        <a:cs typeface="Century Gothic"/>
                        <a:sym typeface="Century Gothic"/>
                      </a:endParaRPr>
                    </a:p>
                  </a:txBody>
                  <a:tcPr marL="91425" marR="91425" marT="91425" marB="91425">
                    <a:solidFill>
                      <a:srgbClr val="F2F2F2"/>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W7</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12/02</a:t>
                      </a:r>
                      <a:endParaRPr b="1">
                        <a:latin typeface="Century Gothic"/>
                        <a:ea typeface="Century Gothic"/>
                        <a:cs typeface="Century Gothic"/>
                        <a:sym typeface="Century Gothic"/>
                      </a:endParaRPr>
                    </a:p>
                  </a:txBody>
                  <a:tcPr marL="91425" marR="91425" marT="91425" marB="91425">
                    <a:solidFill>
                      <a:srgbClr val="F2F2F2"/>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W8</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19/02</a:t>
                      </a:r>
                      <a:endParaRPr b="1">
                        <a:latin typeface="Century Gothic"/>
                        <a:ea typeface="Century Gothic"/>
                        <a:cs typeface="Century Gothic"/>
                        <a:sym typeface="Century Gothic"/>
                      </a:endParaRPr>
                    </a:p>
                  </a:txBody>
                  <a:tcPr marL="91425" marR="91425" marT="91425" marB="91425">
                    <a:solidFill>
                      <a:srgbClr val="F2F2F2"/>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W9</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26/02</a:t>
                      </a:r>
                      <a:endParaRPr b="1">
                        <a:latin typeface="Century Gothic"/>
                        <a:ea typeface="Century Gothic"/>
                        <a:cs typeface="Century Gothic"/>
                        <a:sym typeface="Century Gothic"/>
                      </a:endParaRPr>
                    </a:p>
                  </a:txBody>
                  <a:tcPr marL="91425" marR="91425" marT="91425" marB="91425">
                    <a:solidFill>
                      <a:srgbClr val="F2F2F2"/>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W10</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04/03</a:t>
                      </a:r>
                      <a:endParaRPr b="1">
                        <a:latin typeface="Century Gothic"/>
                        <a:ea typeface="Century Gothic"/>
                        <a:cs typeface="Century Gothic"/>
                        <a:sym typeface="Century Gothic"/>
                      </a:endParaRPr>
                    </a:p>
                  </a:txBody>
                  <a:tcPr marL="91425" marR="91425" marT="91425" marB="91425">
                    <a:solidFill>
                      <a:srgbClr val="F2F2F2"/>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W11</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11/03</a:t>
                      </a:r>
                      <a:endParaRPr b="1">
                        <a:latin typeface="Century Gothic"/>
                        <a:ea typeface="Century Gothic"/>
                        <a:cs typeface="Century Gothic"/>
                        <a:sym typeface="Century Gothic"/>
                      </a:endParaRPr>
                    </a:p>
                  </a:txBody>
                  <a:tcPr marL="91425" marR="91425" marT="91425" marB="91425">
                    <a:solidFill>
                      <a:srgbClr val="F2F2F2"/>
                    </a:solidFill>
                  </a:tcPr>
                </a:tc>
                <a:extLst>
                  <a:ext uri="{0D108BD9-81ED-4DB2-BD59-A6C34878D82A}">
                    <a16:rowId xmlns:a16="http://schemas.microsoft.com/office/drawing/2014/main" val="10000"/>
                  </a:ext>
                </a:extLst>
              </a:tr>
              <a:tr h="2301450">
                <a:tc>
                  <a:txBody>
                    <a:bodyPr/>
                    <a:lstStyle/>
                    <a:p>
                      <a:pPr marL="0" lvl="0" indent="0" algn="l" rtl="0">
                        <a:spcBef>
                          <a:spcPts val="0"/>
                        </a:spcBef>
                        <a:spcAft>
                          <a:spcPts val="0"/>
                        </a:spcAft>
                        <a:buNone/>
                      </a:pPr>
                      <a:r>
                        <a:rPr lang="en-GB" sz="1200" b="1">
                          <a:latin typeface="Century Gothic"/>
                          <a:ea typeface="Century Gothic"/>
                          <a:cs typeface="Century Gothic"/>
                          <a:sym typeface="Century Gothic"/>
                        </a:rPr>
                        <a:t>Work</a:t>
                      </a:r>
                      <a:endParaRPr sz="1200" b="1">
                        <a:latin typeface="Century Gothic"/>
                        <a:ea typeface="Century Gothic"/>
                        <a:cs typeface="Century Gothic"/>
                        <a:sym typeface="Century Gothic"/>
                      </a:endParaRPr>
                    </a:p>
                    <a:p>
                      <a:pPr marL="0" lvl="0" indent="0" algn="l" rtl="0">
                        <a:spcBef>
                          <a:spcPts val="0"/>
                        </a:spcBef>
                        <a:spcAft>
                          <a:spcPts val="0"/>
                        </a:spcAft>
                        <a:buNone/>
                      </a:pPr>
                      <a:r>
                        <a:rPr lang="en-GB" sz="1200" b="1">
                          <a:latin typeface="Century Gothic"/>
                          <a:ea typeface="Century Gothic"/>
                          <a:cs typeface="Century Gothic"/>
                          <a:sym typeface="Century Gothic"/>
                        </a:rPr>
                        <a:t>stream</a:t>
                      </a:r>
                      <a:endParaRPr sz="1200" b="1">
                        <a:latin typeface="Century Gothic"/>
                        <a:ea typeface="Century Gothic"/>
                        <a:cs typeface="Century Gothic"/>
                        <a:sym typeface="Century Gothic"/>
                      </a:endParaRPr>
                    </a:p>
                    <a:p>
                      <a:pPr marL="0" lvl="0" indent="0" algn="l" rtl="0">
                        <a:spcBef>
                          <a:spcPts val="0"/>
                        </a:spcBef>
                        <a:spcAft>
                          <a:spcPts val="0"/>
                        </a:spcAft>
                        <a:buNone/>
                      </a:pPr>
                      <a:endParaRPr sz="1200" b="1">
                        <a:latin typeface="Century Gothic"/>
                        <a:ea typeface="Century Gothic"/>
                        <a:cs typeface="Century Gothic"/>
                        <a:sym typeface="Century Gothic"/>
                      </a:endParaRPr>
                    </a:p>
                    <a:p>
                      <a:pPr marL="0" lvl="0" indent="0" algn="l" rtl="0">
                        <a:spcBef>
                          <a:spcPts val="0"/>
                        </a:spcBef>
                        <a:spcAft>
                          <a:spcPts val="0"/>
                        </a:spcAft>
                        <a:buNone/>
                      </a:pPr>
                      <a:endParaRPr sz="1200" b="1">
                        <a:latin typeface="Century Gothic"/>
                        <a:ea typeface="Century Gothic"/>
                        <a:cs typeface="Century Gothic"/>
                        <a:sym typeface="Century Gothic"/>
                      </a:endParaRPr>
                    </a:p>
                    <a:p>
                      <a:pPr marL="0" lvl="0" indent="0" algn="l" rtl="0">
                        <a:spcBef>
                          <a:spcPts val="0"/>
                        </a:spcBef>
                        <a:spcAft>
                          <a:spcPts val="0"/>
                        </a:spcAft>
                        <a:buNone/>
                      </a:pPr>
                      <a:endParaRPr sz="1200" b="1">
                        <a:latin typeface="Century Gothic"/>
                        <a:ea typeface="Century Gothic"/>
                        <a:cs typeface="Century Gothic"/>
                        <a:sym typeface="Century Gothic"/>
                      </a:endParaRPr>
                    </a:p>
                    <a:p>
                      <a:pPr marL="0" lvl="0" indent="0" algn="l" rtl="0">
                        <a:spcBef>
                          <a:spcPts val="0"/>
                        </a:spcBef>
                        <a:spcAft>
                          <a:spcPts val="0"/>
                        </a:spcAft>
                        <a:buNone/>
                      </a:pPr>
                      <a:endParaRPr sz="1200" b="1">
                        <a:latin typeface="Century Gothic"/>
                        <a:ea typeface="Century Gothic"/>
                        <a:cs typeface="Century Gothic"/>
                        <a:sym typeface="Century Gothic"/>
                      </a:endParaRPr>
                    </a:p>
                    <a:p>
                      <a:pPr marL="0" lvl="0" indent="0" algn="l" rtl="0">
                        <a:spcBef>
                          <a:spcPts val="0"/>
                        </a:spcBef>
                        <a:spcAft>
                          <a:spcPts val="0"/>
                        </a:spcAft>
                        <a:buNone/>
                      </a:pPr>
                      <a:endParaRPr sz="1200" b="1">
                        <a:latin typeface="Century Gothic"/>
                        <a:ea typeface="Century Gothic"/>
                        <a:cs typeface="Century Gothic"/>
                        <a:sym typeface="Century Gothic"/>
                      </a:endParaRPr>
                    </a:p>
                    <a:p>
                      <a:pPr marL="0" lvl="0" indent="0" algn="l" rtl="0">
                        <a:spcBef>
                          <a:spcPts val="0"/>
                        </a:spcBef>
                        <a:spcAft>
                          <a:spcPts val="0"/>
                        </a:spcAft>
                        <a:buNone/>
                      </a:pPr>
                      <a:endParaRPr sz="1200" b="1">
                        <a:latin typeface="Century Gothic"/>
                        <a:ea typeface="Century Gothic"/>
                        <a:cs typeface="Century Gothic"/>
                        <a:sym typeface="Century Gothic"/>
                      </a:endParaRPr>
                    </a:p>
                    <a:p>
                      <a:pPr marL="0" lvl="0" indent="0" algn="l" rtl="0">
                        <a:spcBef>
                          <a:spcPts val="0"/>
                        </a:spcBef>
                        <a:spcAft>
                          <a:spcPts val="0"/>
                        </a:spcAft>
                        <a:buNone/>
                      </a:pPr>
                      <a:endParaRPr sz="1200" b="1">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en-GB" sz="1100">
                          <a:latin typeface="Century Gothic"/>
                          <a:ea typeface="Century Gothic"/>
                          <a:cs typeface="Century Gothic"/>
                          <a:sym typeface="Century Gothic"/>
                        </a:rPr>
                        <a:t>Holiday Closure</a:t>
                      </a:r>
                      <a:r>
                        <a:rPr lang="en-GB">
                          <a:latin typeface="Century Gothic"/>
                          <a:ea typeface="Century Gothic"/>
                          <a:cs typeface="Century Gothic"/>
                          <a:sym typeface="Century Gothic"/>
                        </a:rPr>
                        <a:t> </a:t>
                      </a:r>
                      <a:endParaRPr>
                        <a:latin typeface="Century Gothic"/>
                        <a:ea typeface="Century Gothic"/>
                        <a:cs typeface="Century Gothic"/>
                        <a:sym typeface="Century Gothic"/>
                      </a:endParaRPr>
                    </a:p>
                  </a:txBody>
                  <a:tcPr marL="91425" marR="91425" marT="91425" marB="91425">
                    <a:solidFill>
                      <a:srgbClr val="E7E7E9"/>
                    </a:solidFill>
                  </a:tcPr>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1"/>
                  </a:ext>
                </a:extLst>
              </a:tr>
            </a:tbl>
          </a:graphicData>
        </a:graphic>
      </p:graphicFrame>
      <p:sp>
        <p:nvSpPr>
          <p:cNvPr id="486" name="Google Shape;486;p47"/>
          <p:cNvSpPr/>
          <p:nvPr/>
        </p:nvSpPr>
        <p:spPr>
          <a:xfrm>
            <a:off x="1431575" y="5124400"/>
            <a:ext cx="390000" cy="300000"/>
          </a:xfrm>
          <a:prstGeom prst="triangle">
            <a:avLst>
              <a:gd name="adj" fmla="val 50000"/>
            </a:avLst>
          </a:prstGeom>
          <a:solidFill>
            <a:srgbClr val="F652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487" name="Google Shape;487;p47"/>
          <p:cNvSpPr txBox="1"/>
          <p:nvPr/>
        </p:nvSpPr>
        <p:spPr>
          <a:xfrm>
            <a:off x="1252325" y="5367050"/>
            <a:ext cx="859800" cy="2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latin typeface="Century Gothic"/>
                <a:ea typeface="Century Gothic"/>
                <a:cs typeface="Century Gothic"/>
                <a:sym typeface="Century Gothic"/>
              </a:rPr>
              <a:t>Kick-off</a:t>
            </a:r>
            <a:endParaRPr sz="1200">
              <a:latin typeface="Century Gothic"/>
              <a:ea typeface="Century Gothic"/>
              <a:cs typeface="Century Gothic"/>
              <a:sym typeface="Century Gothic"/>
            </a:endParaRPr>
          </a:p>
        </p:txBody>
      </p:sp>
      <p:sp>
        <p:nvSpPr>
          <p:cNvPr id="488" name="Google Shape;488;p47"/>
          <p:cNvSpPr/>
          <p:nvPr/>
        </p:nvSpPr>
        <p:spPr>
          <a:xfrm>
            <a:off x="5535700" y="5115613"/>
            <a:ext cx="390000" cy="300000"/>
          </a:xfrm>
          <a:prstGeom prst="triangle">
            <a:avLst>
              <a:gd name="adj" fmla="val 50000"/>
            </a:avLst>
          </a:prstGeom>
          <a:solidFill>
            <a:srgbClr val="F652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489" name="Google Shape;489;p47"/>
          <p:cNvSpPr txBox="1"/>
          <p:nvPr/>
        </p:nvSpPr>
        <p:spPr>
          <a:xfrm>
            <a:off x="5162625" y="5375838"/>
            <a:ext cx="1206000" cy="2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latin typeface="Century Gothic"/>
                <a:ea typeface="Century Gothic"/>
                <a:cs typeface="Century Gothic"/>
                <a:sym typeface="Century Gothic"/>
              </a:rPr>
              <a:t>Show &amp; Tell 1</a:t>
            </a:r>
            <a:endParaRPr sz="1200">
              <a:latin typeface="Century Gothic"/>
              <a:ea typeface="Century Gothic"/>
              <a:cs typeface="Century Gothic"/>
              <a:sym typeface="Century Gothic"/>
            </a:endParaRPr>
          </a:p>
        </p:txBody>
      </p:sp>
      <p:sp>
        <p:nvSpPr>
          <p:cNvPr id="490" name="Google Shape;490;p47"/>
          <p:cNvSpPr/>
          <p:nvPr/>
        </p:nvSpPr>
        <p:spPr>
          <a:xfrm>
            <a:off x="7404700" y="5099875"/>
            <a:ext cx="390000" cy="300000"/>
          </a:xfrm>
          <a:prstGeom prst="triangle">
            <a:avLst>
              <a:gd name="adj" fmla="val 50000"/>
            </a:avLst>
          </a:prstGeom>
          <a:solidFill>
            <a:srgbClr val="F652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491" name="Google Shape;491;p47"/>
          <p:cNvSpPr txBox="1"/>
          <p:nvPr/>
        </p:nvSpPr>
        <p:spPr>
          <a:xfrm>
            <a:off x="7993425" y="5404213"/>
            <a:ext cx="1031100" cy="2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latin typeface="Century Gothic"/>
                <a:ea typeface="Century Gothic"/>
                <a:cs typeface="Century Gothic"/>
                <a:sym typeface="Century Gothic"/>
              </a:rPr>
              <a:t>Co- design workshops</a:t>
            </a:r>
            <a:endParaRPr sz="1200">
              <a:latin typeface="Century Gothic"/>
              <a:ea typeface="Century Gothic"/>
              <a:cs typeface="Century Gothic"/>
              <a:sym typeface="Century Gothic"/>
            </a:endParaRPr>
          </a:p>
        </p:txBody>
      </p:sp>
      <p:sp>
        <p:nvSpPr>
          <p:cNvPr id="492" name="Google Shape;492;p47"/>
          <p:cNvSpPr/>
          <p:nvPr/>
        </p:nvSpPr>
        <p:spPr>
          <a:xfrm>
            <a:off x="11554100" y="5142925"/>
            <a:ext cx="390000" cy="300000"/>
          </a:xfrm>
          <a:prstGeom prst="triangle">
            <a:avLst>
              <a:gd name="adj" fmla="val 50000"/>
            </a:avLst>
          </a:prstGeom>
          <a:solidFill>
            <a:srgbClr val="F652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493" name="Google Shape;493;p47"/>
          <p:cNvSpPr txBox="1"/>
          <p:nvPr/>
        </p:nvSpPr>
        <p:spPr>
          <a:xfrm>
            <a:off x="10875475" y="5375850"/>
            <a:ext cx="753300" cy="24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Century Gothic"/>
                <a:ea typeface="Century Gothic"/>
                <a:cs typeface="Century Gothic"/>
                <a:sym typeface="Century Gothic"/>
              </a:rPr>
              <a:t>Final</a:t>
            </a:r>
            <a:endParaRPr sz="1200">
              <a:latin typeface="Century Gothic"/>
              <a:ea typeface="Century Gothic"/>
              <a:cs typeface="Century Gothic"/>
              <a:sym typeface="Century Gothic"/>
            </a:endParaRPr>
          </a:p>
          <a:p>
            <a:pPr marL="0" lvl="0" indent="0" algn="ctr" rtl="0">
              <a:spcBef>
                <a:spcPts val="0"/>
              </a:spcBef>
              <a:spcAft>
                <a:spcPts val="0"/>
              </a:spcAft>
              <a:buNone/>
            </a:pPr>
            <a:r>
              <a:rPr lang="en-GB" sz="1200">
                <a:latin typeface="Century Gothic"/>
                <a:ea typeface="Century Gothic"/>
                <a:cs typeface="Century Gothic"/>
                <a:sym typeface="Century Gothic"/>
              </a:rPr>
              <a:t>S&amp;T</a:t>
            </a:r>
            <a:endParaRPr sz="1200">
              <a:latin typeface="Century Gothic"/>
              <a:ea typeface="Century Gothic"/>
              <a:cs typeface="Century Gothic"/>
              <a:sym typeface="Century Gothic"/>
            </a:endParaRPr>
          </a:p>
        </p:txBody>
      </p:sp>
      <p:sp>
        <p:nvSpPr>
          <p:cNvPr id="494" name="Google Shape;494;p47"/>
          <p:cNvSpPr/>
          <p:nvPr/>
        </p:nvSpPr>
        <p:spPr>
          <a:xfrm>
            <a:off x="8258050" y="5122388"/>
            <a:ext cx="390000" cy="300000"/>
          </a:xfrm>
          <a:prstGeom prst="triangle">
            <a:avLst>
              <a:gd name="adj" fmla="val 50000"/>
            </a:avLst>
          </a:prstGeom>
          <a:solidFill>
            <a:srgbClr val="F652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495" name="Google Shape;495;p47"/>
          <p:cNvSpPr txBox="1"/>
          <p:nvPr/>
        </p:nvSpPr>
        <p:spPr>
          <a:xfrm>
            <a:off x="7279608" y="5426725"/>
            <a:ext cx="640200" cy="2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latin typeface="Century Gothic"/>
                <a:ea typeface="Century Gothic"/>
                <a:cs typeface="Century Gothic"/>
                <a:sym typeface="Century Gothic"/>
              </a:rPr>
              <a:t>S&amp;T 2</a:t>
            </a:r>
            <a:endParaRPr sz="1200">
              <a:latin typeface="Century Gothic"/>
              <a:ea typeface="Century Gothic"/>
              <a:cs typeface="Century Gothic"/>
              <a:sym typeface="Century Gothic"/>
            </a:endParaRPr>
          </a:p>
        </p:txBody>
      </p:sp>
      <p:sp>
        <p:nvSpPr>
          <p:cNvPr id="496" name="Google Shape;496;p47"/>
          <p:cNvSpPr/>
          <p:nvPr/>
        </p:nvSpPr>
        <p:spPr>
          <a:xfrm>
            <a:off x="11225025" y="5142913"/>
            <a:ext cx="390000" cy="300000"/>
          </a:xfrm>
          <a:prstGeom prst="triangle">
            <a:avLst>
              <a:gd name="adj" fmla="val 50000"/>
            </a:avLst>
          </a:prstGeom>
          <a:solidFill>
            <a:srgbClr val="F652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497" name="Google Shape;497;p47"/>
          <p:cNvSpPr txBox="1"/>
          <p:nvPr/>
        </p:nvSpPr>
        <p:spPr>
          <a:xfrm>
            <a:off x="11429000" y="5375850"/>
            <a:ext cx="640200" cy="24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Century Gothic"/>
                <a:ea typeface="Century Gothic"/>
                <a:cs typeface="Century Gothic"/>
                <a:sym typeface="Century Gothic"/>
              </a:rPr>
              <a:t>Handover</a:t>
            </a:r>
            <a:endParaRPr sz="1200">
              <a:latin typeface="Century Gothic"/>
              <a:ea typeface="Century Gothic"/>
              <a:cs typeface="Century Gothic"/>
              <a:sym typeface="Century Gothic"/>
            </a:endParaRPr>
          </a:p>
        </p:txBody>
      </p:sp>
      <p:sp>
        <p:nvSpPr>
          <p:cNvPr id="498" name="Google Shape;498;p47"/>
          <p:cNvSpPr/>
          <p:nvPr/>
        </p:nvSpPr>
        <p:spPr>
          <a:xfrm>
            <a:off x="1209924" y="2796215"/>
            <a:ext cx="940200" cy="4794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solidFill>
                  <a:schemeClr val="lt1"/>
                </a:solidFill>
                <a:latin typeface="Century Gothic"/>
                <a:ea typeface="Century Gothic"/>
                <a:cs typeface="Century Gothic"/>
                <a:sym typeface="Century Gothic"/>
              </a:rPr>
              <a:t>Kick off</a:t>
            </a:r>
            <a:endParaRPr sz="1100">
              <a:solidFill>
                <a:schemeClr val="lt1"/>
              </a:solidFill>
              <a:latin typeface="Century Gothic"/>
              <a:ea typeface="Century Gothic"/>
              <a:cs typeface="Century Gothic"/>
              <a:sym typeface="Century Gothic"/>
            </a:endParaRPr>
          </a:p>
        </p:txBody>
      </p:sp>
      <p:sp>
        <p:nvSpPr>
          <p:cNvPr id="499" name="Google Shape;499;p47"/>
          <p:cNvSpPr/>
          <p:nvPr/>
        </p:nvSpPr>
        <p:spPr>
          <a:xfrm>
            <a:off x="2847565" y="2799796"/>
            <a:ext cx="847200" cy="4794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solidFill>
                  <a:schemeClr val="lt1"/>
                </a:solidFill>
                <a:latin typeface="Century Gothic"/>
                <a:ea typeface="Century Gothic"/>
                <a:cs typeface="Century Gothic"/>
                <a:sym typeface="Century Gothic"/>
              </a:rPr>
              <a:t>Research plan</a:t>
            </a:r>
            <a:endParaRPr sz="1100">
              <a:solidFill>
                <a:schemeClr val="lt1"/>
              </a:solidFill>
              <a:latin typeface="Century Gothic"/>
              <a:ea typeface="Century Gothic"/>
              <a:cs typeface="Century Gothic"/>
              <a:sym typeface="Century Gothic"/>
            </a:endParaRPr>
          </a:p>
        </p:txBody>
      </p:sp>
      <p:sp>
        <p:nvSpPr>
          <p:cNvPr id="500" name="Google Shape;500;p47"/>
          <p:cNvSpPr/>
          <p:nvPr/>
        </p:nvSpPr>
        <p:spPr>
          <a:xfrm>
            <a:off x="3694774" y="2799796"/>
            <a:ext cx="2025300" cy="4794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chemeClr val="lt1"/>
                </a:solidFill>
                <a:latin typeface="Century Gothic"/>
                <a:ea typeface="Century Gothic"/>
                <a:cs typeface="Century Gothic"/>
                <a:sym typeface="Century Gothic"/>
              </a:rPr>
              <a:t>Unpaid carer research and engagement </a:t>
            </a:r>
            <a:endParaRPr sz="1200">
              <a:solidFill>
                <a:schemeClr val="lt1"/>
              </a:solidFill>
              <a:latin typeface="Century Gothic"/>
              <a:ea typeface="Century Gothic"/>
              <a:cs typeface="Century Gothic"/>
              <a:sym typeface="Century Gothic"/>
            </a:endParaRPr>
          </a:p>
        </p:txBody>
      </p:sp>
      <p:sp>
        <p:nvSpPr>
          <p:cNvPr id="501" name="Google Shape;501;p47"/>
          <p:cNvSpPr/>
          <p:nvPr/>
        </p:nvSpPr>
        <p:spPr>
          <a:xfrm>
            <a:off x="4487500" y="4420031"/>
            <a:ext cx="3238200" cy="4803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chemeClr val="lt1"/>
                </a:solidFill>
                <a:latin typeface="Century Gothic"/>
                <a:ea typeface="Century Gothic"/>
                <a:cs typeface="Century Gothic"/>
                <a:sym typeface="Century Gothic"/>
              </a:rPr>
              <a:t>Holistic service/support mapping</a:t>
            </a:r>
            <a:endParaRPr sz="1200">
              <a:solidFill>
                <a:schemeClr val="lt1"/>
              </a:solidFill>
              <a:latin typeface="Century Gothic"/>
              <a:ea typeface="Century Gothic"/>
              <a:cs typeface="Century Gothic"/>
              <a:sym typeface="Century Gothic"/>
            </a:endParaRPr>
          </a:p>
        </p:txBody>
      </p:sp>
      <p:sp>
        <p:nvSpPr>
          <p:cNvPr id="502" name="Google Shape;502;p47"/>
          <p:cNvSpPr/>
          <p:nvPr/>
        </p:nvSpPr>
        <p:spPr>
          <a:xfrm>
            <a:off x="2847574" y="3875270"/>
            <a:ext cx="2025300" cy="4794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chemeClr val="lt1"/>
                </a:solidFill>
                <a:latin typeface="Century Gothic"/>
                <a:ea typeface="Century Gothic"/>
                <a:cs typeface="Century Gothic"/>
                <a:sym typeface="Century Gothic"/>
              </a:rPr>
              <a:t>Market/best practice research</a:t>
            </a:r>
            <a:endParaRPr sz="1200">
              <a:solidFill>
                <a:schemeClr val="lt1"/>
              </a:solidFill>
              <a:latin typeface="Century Gothic"/>
              <a:ea typeface="Century Gothic"/>
              <a:cs typeface="Century Gothic"/>
              <a:sym typeface="Century Gothic"/>
            </a:endParaRPr>
          </a:p>
        </p:txBody>
      </p:sp>
      <p:sp>
        <p:nvSpPr>
          <p:cNvPr id="503" name="Google Shape;503;p47"/>
          <p:cNvSpPr/>
          <p:nvPr/>
        </p:nvSpPr>
        <p:spPr>
          <a:xfrm>
            <a:off x="6122875" y="2796766"/>
            <a:ext cx="1629600" cy="4794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chemeClr val="lt1"/>
                </a:solidFill>
                <a:latin typeface="Century Gothic"/>
                <a:ea typeface="Century Gothic"/>
                <a:cs typeface="Century Gothic"/>
                <a:sym typeface="Century Gothic"/>
              </a:rPr>
              <a:t>Carer needs synthesise</a:t>
            </a:r>
            <a:endParaRPr sz="1200">
              <a:solidFill>
                <a:schemeClr val="lt1"/>
              </a:solidFill>
              <a:latin typeface="Century Gothic"/>
              <a:ea typeface="Century Gothic"/>
              <a:cs typeface="Century Gothic"/>
              <a:sym typeface="Century Gothic"/>
            </a:endParaRPr>
          </a:p>
        </p:txBody>
      </p:sp>
      <p:sp>
        <p:nvSpPr>
          <p:cNvPr id="504" name="Google Shape;504;p47"/>
          <p:cNvSpPr/>
          <p:nvPr/>
        </p:nvSpPr>
        <p:spPr>
          <a:xfrm>
            <a:off x="7752375" y="2796200"/>
            <a:ext cx="2025300" cy="4803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chemeClr val="lt1"/>
                </a:solidFill>
                <a:latin typeface="Century Gothic"/>
                <a:ea typeface="Century Gothic"/>
                <a:cs typeface="Century Gothic"/>
                <a:sym typeface="Century Gothic"/>
              </a:rPr>
              <a:t>Design VCH and prototype</a:t>
            </a:r>
            <a:endParaRPr sz="1200">
              <a:solidFill>
                <a:schemeClr val="lt1"/>
              </a:solidFill>
              <a:latin typeface="Century Gothic"/>
              <a:ea typeface="Century Gothic"/>
              <a:cs typeface="Century Gothic"/>
              <a:sym typeface="Century Gothic"/>
            </a:endParaRPr>
          </a:p>
        </p:txBody>
      </p:sp>
      <p:sp>
        <p:nvSpPr>
          <p:cNvPr id="505" name="Google Shape;505;p47"/>
          <p:cNvSpPr/>
          <p:nvPr/>
        </p:nvSpPr>
        <p:spPr>
          <a:xfrm>
            <a:off x="8579350" y="3335467"/>
            <a:ext cx="1629600" cy="4803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chemeClr val="lt1"/>
                </a:solidFill>
                <a:latin typeface="Century Gothic"/>
                <a:ea typeface="Century Gothic"/>
                <a:cs typeface="Century Gothic"/>
                <a:sym typeface="Century Gothic"/>
              </a:rPr>
              <a:t>Carer testing </a:t>
            </a:r>
            <a:endParaRPr sz="1200">
              <a:solidFill>
                <a:schemeClr val="lt1"/>
              </a:solidFill>
              <a:latin typeface="Century Gothic"/>
              <a:ea typeface="Century Gothic"/>
              <a:cs typeface="Century Gothic"/>
              <a:sym typeface="Century Gothic"/>
            </a:endParaRPr>
          </a:p>
        </p:txBody>
      </p:sp>
      <p:sp>
        <p:nvSpPr>
          <p:cNvPr id="506" name="Google Shape;506;p47"/>
          <p:cNvSpPr/>
          <p:nvPr/>
        </p:nvSpPr>
        <p:spPr>
          <a:xfrm>
            <a:off x="8579350" y="3874719"/>
            <a:ext cx="1714800" cy="4803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chemeClr val="lt1"/>
                </a:solidFill>
                <a:latin typeface="Century Gothic"/>
                <a:ea typeface="Century Gothic"/>
                <a:cs typeface="Century Gothic"/>
                <a:sym typeface="Century Gothic"/>
              </a:rPr>
              <a:t>Refinement  designs</a:t>
            </a:r>
            <a:endParaRPr sz="1200">
              <a:solidFill>
                <a:schemeClr val="lt1"/>
              </a:solidFill>
              <a:latin typeface="Century Gothic"/>
              <a:ea typeface="Century Gothic"/>
              <a:cs typeface="Century Gothic"/>
              <a:sym typeface="Century Gothic"/>
            </a:endParaRPr>
          </a:p>
        </p:txBody>
      </p:sp>
      <p:sp>
        <p:nvSpPr>
          <p:cNvPr id="507" name="Google Shape;507;p47"/>
          <p:cNvSpPr/>
          <p:nvPr/>
        </p:nvSpPr>
        <p:spPr>
          <a:xfrm>
            <a:off x="9768788" y="5124400"/>
            <a:ext cx="390000" cy="300000"/>
          </a:xfrm>
          <a:prstGeom prst="triangle">
            <a:avLst>
              <a:gd name="adj" fmla="val 50000"/>
            </a:avLst>
          </a:prstGeom>
          <a:solidFill>
            <a:srgbClr val="F652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508" name="Google Shape;508;p47"/>
          <p:cNvSpPr txBox="1"/>
          <p:nvPr/>
        </p:nvSpPr>
        <p:spPr>
          <a:xfrm>
            <a:off x="9593275" y="5428738"/>
            <a:ext cx="1206000" cy="2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latin typeface="Century Gothic"/>
                <a:ea typeface="Century Gothic"/>
                <a:cs typeface="Century Gothic"/>
                <a:sym typeface="Century Gothic"/>
              </a:rPr>
              <a:t>Refinement workshop</a:t>
            </a:r>
            <a:endParaRPr sz="1200">
              <a:latin typeface="Century Gothic"/>
              <a:ea typeface="Century Gothic"/>
              <a:cs typeface="Century Gothic"/>
              <a:sym typeface="Century Gothic"/>
            </a:endParaRPr>
          </a:p>
        </p:txBody>
      </p:sp>
      <p:sp>
        <p:nvSpPr>
          <p:cNvPr id="509" name="Google Shape;509;p47"/>
          <p:cNvSpPr/>
          <p:nvPr/>
        </p:nvSpPr>
        <p:spPr>
          <a:xfrm>
            <a:off x="9215975" y="4413971"/>
            <a:ext cx="2638500" cy="4803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chemeClr val="lt1"/>
                </a:solidFill>
                <a:latin typeface="Century Gothic"/>
                <a:ea typeface="Century Gothic"/>
                <a:cs typeface="Century Gothic"/>
                <a:sym typeface="Century Gothic"/>
              </a:rPr>
              <a:t>Road maps and final report</a:t>
            </a:r>
            <a:endParaRPr sz="1200">
              <a:solidFill>
                <a:schemeClr val="lt1"/>
              </a:solidFill>
              <a:latin typeface="Century Gothic"/>
              <a:ea typeface="Century Gothic"/>
              <a:cs typeface="Century Gothic"/>
              <a:sym typeface="Century Gothic"/>
            </a:endParaRPr>
          </a:p>
        </p:txBody>
      </p:sp>
      <p:sp>
        <p:nvSpPr>
          <p:cNvPr id="510" name="Google Shape;510;p47"/>
          <p:cNvSpPr/>
          <p:nvPr/>
        </p:nvSpPr>
        <p:spPr>
          <a:xfrm>
            <a:off x="1191175" y="3341649"/>
            <a:ext cx="940200" cy="4794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solidFill>
                  <a:schemeClr val="lt1"/>
                </a:solidFill>
                <a:latin typeface="Century Gothic"/>
                <a:ea typeface="Century Gothic"/>
                <a:cs typeface="Century Gothic"/>
                <a:sym typeface="Century Gothic"/>
              </a:rPr>
              <a:t>Doc review</a:t>
            </a:r>
            <a:endParaRPr sz="1100">
              <a:solidFill>
                <a:schemeClr val="lt1"/>
              </a:solidFill>
              <a:latin typeface="Century Gothic"/>
              <a:ea typeface="Century Gothic"/>
              <a:cs typeface="Century Gothic"/>
              <a:sym typeface="Century Gothic"/>
            </a:endParaRPr>
          </a:p>
        </p:txBody>
      </p:sp>
      <p:sp>
        <p:nvSpPr>
          <p:cNvPr id="511" name="Google Shape;511;p47"/>
          <p:cNvSpPr/>
          <p:nvPr/>
        </p:nvSpPr>
        <p:spPr>
          <a:xfrm>
            <a:off x="1191175" y="3934704"/>
            <a:ext cx="940200" cy="4794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solidFill>
                  <a:schemeClr val="lt1"/>
                </a:solidFill>
                <a:latin typeface="Century Gothic"/>
                <a:ea typeface="Century Gothic"/>
                <a:cs typeface="Century Gothic"/>
                <a:sym typeface="Century Gothic"/>
              </a:rPr>
              <a:t>Arrange meetings</a:t>
            </a:r>
            <a:endParaRPr sz="1100">
              <a:solidFill>
                <a:schemeClr val="lt1"/>
              </a:solidFill>
              <a:latin typeface="Century Gothic"/>
              <a:ea typeface="Century Gothic"/>
              <a:cs typeface="Century Gothic"/>
              <a:sym typeface="Century Gothic"/>
            </a:endParaRPr>
          </a:p>
        </p:txBody>
      </p:sp>
      <p:sp>
        <p:nvSpPr>
          <p:cNvPr id="512" name="Google Shape;512;p47"/>
          <p:cNvSpPr/>
          <p:nvPr/>
        </p:nvSpPr>
        <p:spPr>
          <a:xfrm>
            <a:off x="3154949" y="3337548"/>
            <a:ext cx="1721100" cy="4794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chemeClr val="lt1"/>
                </a:solidFill>
                <a:latin typeface="Century Gothic"/>
                <a:ea typeface="Century Gothic"/>
                <a:cs typeface="Century Gothic"/>
                <a:sym typeface="Century Gothic"/>
              </a:rPr>
              <a:t>User recruitment</a:t>
            </a:r>
            <a:endParaRPr sz="1200">
              <a:solidFill>
                <a:schemeClr val="lt1"/>
              </a:solidFill>
              <a:latin typeface="Century Gothic"/>
              <a:ea typeface="Century Gothic"/>
              <a:cs typeface="Century Gothic"/>
              <a:sym typeface="Century Gothic"/>
            </a:endParaRPr>
          </a:p>
        </p:txBody>
      </p:sp>
      <p:sp>
        <p:nvSpPr>
          <p:cNvPr id="513" name="Google Shape;513;p47"/>
          <p:cNvSpPr/>
          <p:nvPr/>
        </p:nvSpPr>
        <p:spPr>
          <a:xfrm>
            <a:off x="6122875" y="3341649"/>
            <a:ext cx="1629600" cy="4794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chemeClr val="lt1"/>
                </a:solidFill>
                <a:latin typeface="Century Gothic"/>
                <a:ea typeface="Century Gothic"/>
                <a:cs typeface="Century Gothic"/>
                <a:sym typeface="Century Gothic"/>
              </a:rPr>
              <a:t>Carer needs prioritise</a:t>
            </a:r>
            <a:endParaRPr sz="1200">
              <a:solidFill>
                <a:schemeClr val="lt1"/>
              </a:solidFill>
              <a:latin typeface="Century Gothic"/>
              <a:ea typeface="Century Gothic"/>
              <a:cs typeface="Century Gothic"/>
              <a:sym typeface="Century Gothic"/>
            </a:endParaRPr>
          </a:p>
        </p:txBody>
      </p:sp>
      <p:sp>
        <p:nvSpPr>
          <p:cNvPr id="514" name="Google Shape;514;p47"/>
          <p:cNvSpPr/>
          <p:nvPr/>
        </p:nvSpPr>
        <p:spPr>
          <a:xfrm>
            <a:off x="3347475" y="5099875"/>
            <a:ext cx="390000" cy="300000"/>
          </a:xfrm>
          <a:prstGeom prst="triangle">
            <a:avLst>
              <a:gd name="adj" fmla="val 50000"/>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515" name="Google Shape;515;p47"/>
          <p:cNvSpPr txBox="1"/>
          <p:nvPr/>
        </p:nvSpPr>
        <p:spPr>
          <a:xfrm>
            <a:off x="3356000" y="5375850"/>
            <a:ext cx="1339200" cy="2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latin typeface="Century Gothic"/>
                <a:ea typeface="Century Gothic"/>
                <a:cs typeface="Century Gothic"/>
                <a:sym typeface="Century Gothic"/>
              </a:rPr>
              <a:t>Borough leads engagement</a:t>
            </a:r>
            <a:endParaRPr sz="1200">
              <a:latin typeface="Century Gothic"/>
              <a:ea typeface="Century Gothic"/>
              <a:cs typeface="Century Gothic"/>
              <a:sym typeface="Century Gothic"/>
            </a:endParaRPr>
          </a:p>
        </p:txBody>
      </p:sp>
      <p:sp>
        <p:nvSpPr>
          <p:cNvPr id="516" name="Google Shape;516;p47"/>
          <p:cNvSpPr/>
          <p:nvPr/>
        </p:nvSpPr>
        <p:spPr>
          <a:xfrm>
            <a:off x="3760350" y="5099886"/>
            <a:ext cx="390000" cy="300000"/>
          </a:xfrm>
          <a:prstGeom prst="triangle">
            <a:avLst>
              <a:gd name="adj" fmla="val 50000"/>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517" name="Google Shape;517;p47"/>
          <p:cNvSpPr/>
          <p:nvPr/>
        </p:nvSpPr>
        <p:spPr>
          <a:xfrm>
            <a:off x="4150338" y="5115636"/>
            <a:ext cx="390000" cy="300000"/>
          </a:xfrm>
          <a:prstGeom prst="triangle">
            <a:avLst>
              <a:gd name="adj" fmla="val 50000"/>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518" name="Google Shape;518;p47"/>
          <p:cNvSpPr txBox="1">
            <a:spLocks noGrp="1"/>
          </p:cNvSpPr>
          <p:nvPr>
            <p:ph type="title"/>
          </p:nvPr>
        </p:nvSpPr>
        <p:spPr>
          <a:xfrm>
            <a:off x="444200" y="512775"/>
            <a:ext cx="11232000" cy="8886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GB" dirty="0"/>
              <a:t>Overall project timeline for reference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graphicFrame>
        <p:nvGraphicFramePr>
          <p:cNvPr id="462" name="Google Shape;462;p46"/>
          <p:cNvGraphicFramePr/>
          <p:nvPr/>
        </p:nvGraphicFramePr>
        <p:xfrm>
          <a:off x="364000" y="1219625"/>
          <a:ext cx="11232900" cy="5387360"/>
        </p:xfrm>
        <a:graphic>
          <a:graphicData uri="http://schemas.openxmlformats.org/drawingml/2006/table">
            <a:tbl>
              <a:tblPr>
                <a:noFill/>
                <a:tableStyleId>{C9A74920-4DD9-409D-ACCA-8D89DA029963}</a:tableStyleId>
              </a:tblPr>
              <a:tblGrid>
                <a:gridCol w="1604700">
                  <a:extLst>
                    <a:ext uri="{9D8B030D-6E8A-4147-A177-3AD203B41FA5}">
                      <a16:colId xmlns:a16="http://schemas.microsoft.com/office/drawing/2014/main" val="20000"/>
                    </a:ext>
                  </a:extLst>
                </a:gridCol>
                <a:gridCol w="1604700">
                  <a:extLst>
                    <a:ext uri="{9D8B030D-6E8A-4147-A177-3AD203B41FA5}">
                      <a16:colId xmlns:a16="http://schemas.microsoft.com/office/drawing/2014/main" val="20001"/>
                    </a:ext>
                  </a:extLst>
                </a:gridCol>
                <a:gridCol w="1604700">
                  <a:extLst>
                    <a:ext uri="{9D8B030D-6E8A-4147-A177-3AD203B41FA5}">
                      <a16:colId xmlns:a16="http://schemas.microsoft.com/office/drawing/2014/main" val="20002"/>
                    </a:ext>
                  </a:extLst>
                </a:gridCol>
                <a:gridCol w="1604700">
                  <a:extLst>
                    <a:ext uri="{9D8B030D-6E8A-4147-A177-3AD203B41FA5}">
                      <a16:colId xmlns:a16="http://schemas.microsoft.com/office/drawing/2014/main" val="20003"/>
                    </a:ext>
                  </a:extLst>
                </a:gridCol>
                <a:gridCol w="1604700">
                  <a:extLst>
                    <a:ext uri="{9D8B030D-6E8A-4147-A177-3AD203B41FA5}">
                      <a16:colId xmlns:a16="http://schemas.microsoft.com/office/drawing/2014/main" val="20004"/>
                    </a:ext>
                  </a:extLst>
                </a:gridCol>
                <a:gridCol w="1604700">
                  <a:extLst>
                    <a:ext uri="{9D8B030D-6E8A-4147-A177-3AD203B41FA5}">
                      <a16:colId xmlns:a16="http://schemas.microsoft.com/office/drawing/2014/main" val="20005"/>
                    </a:ext>
                  </a:extLst>
                </a:gridCol>
                <a:gridCol w="1604700">
                  <a:extLst>
                    <a:ext uri="{9D8B030D-6E8A-4147-A177-3AD203B41FA5}">
                      <a16:colId xmlns:a16="http://schemas.microsoft.com/office/drawing/2014/main" val="20006"/>
                    </a:ext>
                  </a:extLst>
                </a:gridCol>
              </a:tblGrid>
              <a:tr h="596475">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Week</a:t>
                      </a:r>
                      <a:endParaRPr b="1">
                        <a:latin typeface="Century Gothic"/>
                        <a:ea typeface="Century Gothic"/>
                        <a:cs typeface="Century Gothic"/>
                        <a:sym typeface="Century Gothic"/>
                      </a:endParaRPr>
                    </a:p>
                  </a:txBody>
                  <a:tcPr marL="91425" marR="91425" marT="91425" marB="91425">
                    <a:solidFill>
                      <a:schemeClr val="accent6"/>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W1</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01/01</a:t>
                      </a:r>
                      <a:endParaRPr b="1">
                        <a:latin typeface="Century Gothic"/>
                        <a:ea typeface="Century Gothic"/>
                        <a:cs typeface="Century Gothic"/>
                        <a:sym typeface="Century Gothic"/>
                      </a:endParaRPr>
                    </a:p>
                  </a:txBody>
                  <a:tcPr marL="91425" marR="91425" marT="91425" marB="91425">
                    <a:solidFill>
                      <a:schemeClr val="accent6"/>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W2</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08/01</a:t>
                      </a:r>
                      <a:endParaRPr b="1">
                        <a:latin typeface="Century Gothic"/>
                        <a:ea typeface="Century Gothic"/>
                        <a:cs typeface="Century Gothic"/>
                        <a:sym typeface="Century Gothic"/>
                      </a:endParaRPr>
                    </a:p>
                  </a:txBody>
                  <a:tcPr marL="91425" marR="91425" marT="91425" marB="91425">
                    <a:solidFill>
                      <a:schemeClr val="accent6"/>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W3</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15/01</a:t>
                      </a:r>
                      <a:endParaRPr b="1">
                        <a:latin typeface="Century Gothic"/>
                        <a:ea typeface="Century Gothic"/>
                        <a:cs typeface="Century Gothic"/>
                        <a:sym typeface="Century Gothic"/>
                      </a:endParaRPr>
                    </a:p>
                  </a:txBody>
                  <a:tcPr marL="91425" marR="91425" marT="91425" marB="91425">
                    <a:solidFill>
                      <a:schemeClr val="accent6"/>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W4 </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22/01</a:t>
                      </a:r>
                      <a:endParaRPr b="1">
                        <a:latin typeface="Century Gothic"/>
                        <a:ea typeface="Century Gothic"/>
                        <a:cs typeface="Century Gothic"/>
                        <a:sym typeface="Century Gothic"/>
                      </a:endParaRPr>
                    </a:p>
                  </a:txBody>
                  <a:tcPr marL="91425" marR="91425" marT="91425" marB="91425">
                    <a:lnR w="9525" cap="flat" cmpd="sng">
                      <a:solidFill>
                        <a:srgbClr val="9E9E9E"/>
                      </a:solidFill>
                      <a:prstDash val="solid"/>
                      <a:round/>
                      <a:headEnd type="none" w="sm" len="sm"/>
                      <a:tailEnd type="none" w="sm" len="sm"/>
                    </a:lnR>
                    <a:solidFill>
                      <a:schemeClr val="accent6"/>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W5</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29/01</a:t>
                      </a:r>
                      <a:endParaRPr b="1">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2F2F2"/>
                    </a:solidFill>
                  </a:tcPr>
                </a:tc>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W6</a:t>
                      </a:r>
                      <a:endParaRPr b="1">
                        <a:latin typeface="Century Gothic"/>
                        <a:ea typeface="Century Gothic"/>
                        <a:cs typeface="Century Gothic"/>
                        <a:sym typeface="Century Gothic"/>
                      </a:endParaRPr>
                    </a:p>
                    <a:p>
                      <a:pPr marL="0" lvl="0" indent="0" algn="l" rtl="0">
                        <a:spcBef>
                          <a:spcPts val="0"/>
                        </a:spcBef>
                        <a:spcAft>
                          <a:spcPts val="0"/>
                        </a:spcAft>
                        <a:buNone/>
                      </a:pPr>
                      <a:r>
                        <a:rPr lang="en-GB" b="1">
                          <a:latin typeface="Century Gothic"/>
                          <a:ea typeface="Century Gothic"/>
                          <a:cs typeface="Century Gothic"/>
                          <a:sym typeface="Century Gothic"/>
                        </a:rPr>
                        <a:t>05/02</a:t>
                      </a:r>
                      <a:endParaRPr b="1">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2077800">
                <a:tc>
                  <a:txBody>
                    <a:bodyPr/>
                    <a:lstStyle/>
                    <a:p>
                      <a:pPr marL="0" lvl="0" indent="0" algn="l" rtl="0">
                        <a:spcBef>
                          <a:spcPts val="0"/>
                        </a:spcBef>
                        <a:spcAft>
                          <a:spcPts val="0"/>
                        </a:spcAft>
                        <a:buNone/>
                      </a:pPr>
                      <a:r>
                        <a:rPr lang="en-GB" b="1">
                          <a:latin typeface="Century Gothic"/>
                          <a:ea typeface="Century Gothic"/>
                          <a:cs typeface="Century Gothic"/>
                          <a:sym typeface="Century Gothic"/>
                        </a:rPr>
                        <a:t>Workstream</a:t>
                      </a:r>
                      <a:endParaRPr b="1">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lnT w="9525" cap="flat" cmpd="sng">
                      <a:solidFill>
                        <a:srgbClr val="9E9E9E"/>
                      </a:solidFill>
                      <a:prstDash val="solid"/>
                      <a:round/>
                      <a:headEnd type="none" w="sm" len="sm"/>
                      <a:tailEnd type="none" w="sm" len="sm"/>
                    </a:lnT>
                    <a:solidFill>
                      <a:schemeClr val="lt1"/>
                    </a:solidFill>
                  </a:tcPr>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lnT w="9525" cap="flat" cmpd="sng">
                      <a:solidFill>
                        <a:srgbClr val="9E9E9E"/>
                      </a:solidFill>
                      <a:prstDash val="solid"/>
                      <a:round/>
                      <a:headEnd type="none" w="sm" len="sm"/>
                      <a:tailEnd type="none" w="sm" len="sm"/>
                    </a:lnT>
                    <a:solidFill>
                      <a:schemeClr val="lt1"/>
                    </a:solidFill>
                  </a:tcPr>
                </a:tc>
                <a:extLst>
                  <a:ext uri="{0D108BD9-81ED-4DB2-BD59-A6C34878D82A}">
                    <a16:rowId xmlns:a16="http://schemas.microsoft.com/office/drawing/2014/main" val="10001"/>
                  </a:ext>
                </a:extLst>
              </a:tr>
              <a:tr h="1968500">
                <a:tc>
                  <a:txBody>
                    <a:bodyPr/>
                    <a:lstStyle/>
                    <a:p>
                      <a:pPr marL="0" lvl="0" indent="0" algn="l" rtl="0">
                        <a:spcBef>
                          <a:spcPts val="0"/>
                        </a:spcBef>
                        <a:spcAft>
                          <a:spcPts val="0"/>
                        </a:spcAft>
                        <a:buNone/>
                      </a:pPr>
                      <a:r>
                        <a:rPr lang="en-GB" b="1">
                          <a:latin typeface="Century Gothic"/>
                          <a:ea typeface="Century Gothic"/>
                          <a:cs typeface="Century Gothic"/>
                          <a:sym typeface="Century Gothic"/>
                        </a:rPr>
                        <a:t>Desired outputs</a:t>
                      </a:r>
                      <a:endParaRPr b="1">
                        <a:latin typeface="Century Gothic"/>
                        <a:ea typeface="Century Gothic"/>
                        <a:cs typeface="Century Gothic"/>
                        <a:sym typeface="Century Gothic"/>
                      </a:endParaRPr>
                    </a:p>
                  </a:txBody>
                  <a:tcPr marL="91425" marR="91425" marT="91425" marB="91425">
                    <a:solidFill>
                      <a:schemeClr val="lt1"/>
                    </a:solidFill>
                  </a:tcPr>
                </a:tc>
                <a:tc>
                  <a:txBody>
                    <a:bodyPr/>
                    <a:lstStyle/>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User engagement brief</a:t>
                      </a: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Survey draft</a:t>
                      </a: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Borough leads reached out</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List of unpaid carers obtained</a:t>
                      </a: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Interview guide confirmed</a:t>
                      </a: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Survey distributed</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Interview notes</a:t>
                      </a: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Events scheduled to join</a:t>
                      </a: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Initial interviews</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Survey analysis</a:t>
                      </a:r>
                      <a:endParaRPr sz="1200">
                        <a:latin typeface="Century Gothic"/>
                        <a:ea typeface="Century Gothic"/>
                        <a:cs typeface="Century Gothic"/>
                        <a:sym typeface="Century Gothic"/>
                      </a:endParaRPr>
                    </a:p>
                    <a:p>
                      <a:pPr marL="0" lvl="0" indent="0" algn="l" rtl="0">
                        <a:spcBef>
                          <a:spcPts val="0"/>
                        </a:spcBef>
                        <a:spcAft>
                          <a:spcPts val="0"/>
                        </a:spcAft>
                        <a:buNone/>
                      </a:pPr>
                      <a:endParaRPr sz="120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Preliminary network and local carer event findings/summary</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457200" lvl="0" indent="-304800" algn="l" rtl="0">
                        <a:spcBef>
                          <a:spcPts val="0"/>
                        </a:spcBef>
                        <a:spcAft>
                          <a:spcPts val="0"/>
                        </a:spcAft>
                        <a:buSzPts val="1200"/>
                        <a:buFont typeface="Century Gothic"/>
                        <a:buChar char="●"/>
                      </a:pPr>
                      <a:r>
                        <a:rPr lang="en-GB" sz="1200">
                          <a:latin typeface="Century Gothic"/>
                          <a:ea typeface="Century Gothic"/>
                          <a:cs typeface="Century Gothic"/>
                          <a:sym typeface="Century Gothic"/>
                        </a:rPr>
                        <a:t>Synthesised user engagement findings</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457200" lvl="0" indent="-304800" algn="l" rtl="0">
                        <a:spcBef>
                          <a:spcPts val="0"/>
                        </a:spcBef>
                        <a:spcAft>
                          <a:spcPts val="0"/>
                        </a:spcAft>
                        <a:buSzPts val="1200"/>
                        <a:buFont typeface="Century Gothic"/>
                        <a:buChar char="●"/>
                      </a:pPr>
                      <a:r>
                        <a:rPr lang="en-GB" sz="1200" dirty="0">
                          <a:latin typeface="Century Gothic"/>
                          <a:ea typeface="Century Gothic"/>
                          <a:cs typeface="Century Gothic"/>
                          <a:sym typeface="Century Gothic"/>
                        </a:rPr>
                        <a:t>User journey maps and personas</a:t>
                      </a:r>
                      <a:endParaRPr sz="1200" dirty="0">
                        <a:latin typeface="Century Gothic"/>
                        <a:ea typeface="Century Gothic"/>
                        <a:cs typeface="Century Gothic"/>
                        <a:sym typeface="Century Gothic"/>
                      </a:endParaRPr>
                    </a:p>
                    <a:p>
                      <a:pPr marL="457200" lvl="0" indent="-304800" algn="l" rtl="0">
                        <a:spcBef>
                          <a:spcPts val="0"/>
                        </a:spcBef>
                        <a:spcAft>
                          <a:spcPts val="0"/>
                        </a:spcAft>
                        <a:buSzPts val="1200"/>
                        <a:buFont typeface="Century Gothic"/>
                        <a:buChar char="●"/>
                      </a:pPr>
                      <a:r>
                        <a:rPr lang="en-GB" sz="1200" dirty="0">
                          <a:latin typeface="Century Gothic"/>
                          <a:ea typeface="Century Gothic"/>
                          <a:cs typeface="Century Gothic"/>
                          <a:sym typeface="Century Gothic"/>
                        </a:rPr>
                        <a:t>Service provision maps</a:t>
                      </a:r>
                      <a:endParaRPr sz="1200" dirty="0">
                        <a:latin typeface="Century Gothic"/>
                        <a:ea typeface="Century Gothic"/>
                        <a:cs typeface="Century Gothic"/>
                        <a:sym typeface="Century Gothic"/>
                      </a:endParaRPr>
                    </a:p>
                  </a:txBody>
                  <a:tcPr marL="91425" marR="91425" marT="91425" marB="91425">
                    <a:solidFill>
                      <a:schemeClr val="lt1"/>
                    </a:solidFill>
                  </a:tcPr>
                </a:tc>
                <a:extLst>
                  <a:ext uri="{0D108BD9-81ED-4DB2-BD59-A6C34878D82A}">
                    <a16:rowId xmlns:a16="http://schemas.microsoft.com/office/drawing/2014/main" val="10002"/>
                  </a:ext>
                </a:extLst>
              </a:tr>
              <a:tr h="715800">
                <a:tc>
                  <a:txBody>
                    <a:bodyPr/>
                    <a:lstStyle/>
                    <a:p>
                      <a:pPr marL="0" lvl="0" indent="0" algn="l" rtl="0">
                        <a:spcBef>
                          <a:spcPts val="0"/>
                        </a:spcBef>
                        <a:spcAft>
                          <a:spcPts val="0"/>
                        </a:spcAft>
                        <a:buNone/>
                      </a:pPr>
                      <a:r>
                        <a:rPr lang="en-GB" b="1" dirty="0">
                          <a:latin typeface="Century Gothic"/>
                          <a:ea typeface="Century Gothic"/>
                          <a:cs typeface="Century Gothic"/>
                          <a:sym typeface="Century Gothic"/>
                        </a:rPr>
                        <a:t>Key Meetings</a:t>
                      </a:r>
                      <a:endParaRPr b="1" dirty="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a:latin typeface="Century Gothic"/>
                          <a:ea typeface="Century Gothic"/>
                          <a:cs typeface="Century Gothic"/>
                          <a:sym typeface="Century Gothic"/>
                        </a:rPr>
                        <a:t>Weekly update meeting (Thursday)</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dirty="0">
                          <a:latin typeface="Century Gothic"/>
                          <a:ea typeface="Century Gothic"/>
                          <a:cs typeface="Century Gothic"/>
                          <a:sym typeface="Century Gothic"/>
                        </a:rPr>
                        <a:t>Weekly update meeting (Thursday)</a:t>
                      </a:r>
                      <a:endParaRPr sz="1200" dirty="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a:latin typeface="Century Gothic"/>
                          <a:ea typeface="Century Gothic"/>
                          <a:cs typeface="Century Gothic"/>
                          <a:sym typeface="Century Gothic"/>
                        </a:rPr>
                        <a:t>Weekly update meeting (Thursday)</a:t>
                      </a:r>
                      <a:endParaRPr sz="120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dirty="0">
                          <a:latin typeface="Century Gothic"/>
                          <a:ea typeface="Century Gothic"/>
                          <a:cs typeface="Century Gothic"/>
                          <a:sym typeface="Century Gothic"/>
                        </a:rPr>
                        <a:t>Thursday January 25th 10 am: Show &amp; Tell </a:t>
                      </a:r>
                      <a:endParaRPr sz="1200" dirty="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dirty="0">
                          <a:latin typeface="Century Gothic"/>
                          <a:ea typeface="Century Gothic"/>
                          <a:cs typeface="Century Gothic"/>
                          <a:sym typeface="Century Gothic"/>
                        </a:rPr>
                        <a:t>Weekly update meeting (Thursday)</a:t>
                      </a:r>
                      <a:endParaRPr sz="1200" dirty="0">
                        <a:latin typeface="Century Gothic"/>
                        <a:ea typeface="Century Gothic"/>
                        <a:cs typeface="Century Gothic"/>
                        <a:sym typeface="Century Gothic"/>
                      </a:endParaRPr>
                    </a:p>
                  </a:txBody>
                  <a:tcPr marL="91425" marR="91425" marT="91425" marB="91425">
                    <a:solidFill>
                      <a:schemeClr val="lt1"/>
                    </a:solidFill>
                  </a:tcPr>
                </a:tc>
                <a:tc>
                  <a:txBody>
                    <a:bodyPr/>
                    <a:lstStyle/>
                    <a:p>
                      <a:pPr marL="0" lvl="0" indent="0" algn="l" rtl="0">
                        <a:spcBef>
                          <a:spcPts val="0"/>
                        </a:spcBef>
                        <a:spcAft>
                          <a:spcPts val="0"/>
                        </a:spcAft>
                        <a:buNone/>
                      </a:pPr>
                      <a:r>
                        <a:rPr lang="en-GB" sz="1200" dirty="0">
                          <a:latin typeface="Century Gothic"/>
                          <a:ea typeface="Century Gothic"/>
                          <a:cs typeface="Century Gothic"/>
                          <a:sym typeface="Century Gothic"/>
                        </a:rPr>
                        <a:t>Weekly update meeting (Thursday)</a:t>
                      </a:r>
                      <a:endParaRPr sz="1200" dirty="0">
                        <a:latin typeface="Century Gothic"/>
                        <a:ea typeface="Century Gothic"/>
                        <a:cs typeface="Century Gothic"/>
                        <a:sym typeface="Century Gothic"/>
                      </a:endParaRPr>
                    </a:p>
                  </a:txBody>
                  <a:tcPr marL="91425" marR="91425" marT="91425" marB="91425">
                    <a:solidFill>
                      <a:schemeClr val="lt1"/>
                    </a:solidFill>
                  </a:tcPr>
                </a:tc>
                <a:extLst>
                  <a:ext uri="{0D108BD9-81ED-4DB2-BD59-A6C34878D82A}">
                    <a16:rowId xmlns:a16="http://schemas.microsoft.com/office/drawing/2014/main" val="10003"/>
                  </a:ext>
                </a:extLst>
              </a:tr>
            </a:tbl>
          </a:graphicData>
        </a:graphic>
      </p:graphicFrame>
      <p:sp>
        <p:nvSpPr>
          <p:cNvPr id="463" name="Google Shape;463;p46"/>
          <p:cNvSpPr txBox="1">
            <a:spLocks noGrp="1"/>
          </p:cNvSpPr>
          <p:nvPr>
            <p:ph type="title"/>
          </p:nvPr>
        </p:nvSpPr>
        <p:spPr>
          <a:xfrm>
            <a:off x="444200" y="512775"/>
            <a:ext cx="8062200" cy="10896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GB"/>
              <a:t>Research timeline and deliverables</a:t>
            </a:r>
            <a:endParaRPr/>
          </a:p>
        </p:txBody>
      </p:sp>
      <p:sp>
        <p:nvSpPr>
          <p:cNvPr id="464" name="Google Shape;464;p46"/>
          <p:cNvSpPr txBox="1">
            <a:spLocks noGrp="1"/>
          </p:cNvSpPr>
          <p:nvPr>
            <p:ph type="sldNum" idx="12"/>
          </p:nvPr>
        </p:nvSpPr>
        <p:spPr>
          <a:xfrm>
            <a:off x="11209090" y="6282178"/>
            <a:ext cx="540000" cy="24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465" name="Google Shape;465;p46"/>
          <p:cNvSpPr/>
          <p:nvPr/>
        </p:nvSpPr>
        <p:spPr>
          <a:xfrm>
            <a:off x="4306625" y="2347300"/>
            <a:ext cx="6378300" cy="2922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latin typeface="Century Gothic"/>
                <a:ea typeface="Century Gothic"/>
                <a:cs typeface="Century Gothic"/>
                <a:sym typeface="Century Gothic"/>
              </a:rPr>
              <a:t>User research (1:1 interview) - unpaid carers</a:t>
            </a:r>
            <a:endParaRPr>
              <a:solidFill>
                <a:schemeClr val="lt1"/>
              </a:solidFill>
              <a:latin typeface="Century Gothic"/>
              <a:ea typeface="Century Gothic"/>
              <a:cs typeface="Century Gothic"/>
              <a:sym typeface="Century Gothic"/>
            </a:endParaRPr>
          </a:p>
        </p:txBody>
      </p:sp>
      <p:sp>
        <p:nvSpPr>
          <p:cNvPr id="466" name="Google Shape;466;p46"/>
          <p:cNvSpPr/>
          <p:nvPr/>
        </p:nvSpPr>
        <p:spPr>
          <a:xfrm>
            <a:off x="4306700" y="2704100"/>
            <a:ext cx="2476200" cy="2463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latin typeface="Century Gothic"/>
                <a:ea typeface="Century Gothic"/>
                <a:cs typeface="Century Gothic"/>
                <a:sym typeface="Century Gothic"/>
              </a:rPr>
              <a:t>Carer orgs/groups</a:t>
            </a:r>
            <a:endParaRPr>
              <a:solidFill>
                <a:schemeClr val="lt1"/>
              </a:solidFill>
              <a:latin typeface="Century Gothic"/>
              <a:ea typeface="Century Gothic"/>
              <a:cs typeface="Century Gothic"/>
              <a:sym typeface="Century Gothic"/>
            </a:endParaRPr>
          </a:p>
        </p:txBody>
      </p:sp>
      <p:sp>
        <p:nvSpPr>
          <p:cNvPr id="467" name="Google Shape;467;p46"/>
          <p:cNvSpPr/>
          <p:nvPr/>
        </p:nvSpPr>
        <p:spPr>
          <a:xfrm>
            <a:off x="4306700" y="3023725"/>
            <a:ext cx="4080900" cy="2463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latin typeface="Century Gothic"/>
                <a:ea typeface="Century Gothic"/>
                <a:cs typeface="Century Gothic"/>
                <a:sym typeface="Century Gothic"/>
              </a:rPr>
              <a:t>Attend local carer’s events</a:t>
            </a:r>
            <a:endParaRPr>
              <a:solidFill>
                <a:schemeClr val="lt1"/>
              </a:solidFill>
              <a:latin typeface="Century Gothic"/>
              <a:ea typeface="Century Gothic"/>
              <a:cs typeface="Century Gothic"/>
              <a:sym typeface="Century Gothic"/>
            </a:endParaRPr>
          </a:p>
        </p:txBody>
      </p:sp>
      <p:sp>
        <p:nvSpPr>
          <p:cNvPr id="468" name="Google Shape;468;p46"/>
          <p:cNvSpPr/>
          <p:nvPr/>
        </p:nvSpPr>
        <p:spPr>
          <a:xfrm>
            <a:off x="2702075" y="2030075"/>
            <a:ext cx="6681000" cy="246300"/>
          </a:xfrm>
          <a:prstGeom prst="homePlat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latin typeface="Century Gothic"/>
                <a:ea typeface="Century Gothic"/>
                <a:cs typeface="Century Gothic"/>
                <a:sym typeface="Century Gothic"/>
              </a:rPr>
              <a:t>Continuous recruitment</a:t>
            </a:r>
            <a:endParaRPr>
              <a:latin typeface="Century Gothic"/>
              <a:ea typeface="Century Gothic"/>
              <a:cs typeface="Century Gothic"/>
              <a:sym typeface="Century Gothic"/>
            </a:endParaRPr>
          </a:p>
        </p:txBody>
      </p:sp>
      <p:sp>
        <p:nvSpPr>
          <p:cNvPr id="469" name="Google Shape;469;p46"/>
          <p:cNvSpPr/>
          <p:nvPr/>
        </p:nvSpPr>
        <p:spPr>
          <a:xfrm>
            <a:off x="7103725" y="3617750"/>
            <a:ext cx="4493100" cy="209700"/>
          </a:xfrm>
          <a:prstGeom prst="homePlate">
            <a:avLst>
              <a:gd name="adj" fmla="val 50000"/>
            </a:avLst>
          </a:prstGeom>
          <a:solidFill>
            <a:srgbClr val="F4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latin typeface="Century Gothic" panose="020B0502020202020204" pitchFamily="34" charset="0"/>
              </a:rPr>
              <a:t>Holistic service/support mapping/synthesising</a:t>
            </a:r>
            <a:endParaRPr>
              <a:latin typeface="Century Gothic" panose="020B0502020202020204" pitchFamily="34" charset="0"/>
            </a:endParaRPr>
          </a:p>
        </p:txBody>
      </p:sp>
      <p:sp>
        <p:nvSpPr>
          <p:cNvPr id="470" name="Google Shape;470;p46"/>
          <p:cNvSpPr/>
          <p:nvPr/>
        </p:nvSpPr>
        <p:spPr>
          <a:xfrm>
            <a:off x="2702075" y="3368125"/>
            <a:ext cx="1571700" cy="2463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latin typeface="Century Gothic"/>
                <a:ea typeface="Century Gothic"/>
                <a:cs typeface="Century Gothic"/>
                <a:sym typeface="Century Gothic"/>
              </a:rPr>
              <a:t>Survey design</a:t>
            </a:r>
            <a:endParaRPr>
              <a:solidFill>
                <a:schemeClr val="lt1"/>
              </a:solidFill>
              <a:latin typeface="Century Gothic"/>
              <a:ea typeface="Century Gothic"/>
              <a:cs typeface="Century Gothic"/>
              <a:sym typeface="Century Gothic"/>
            </a:endParaRPr>
          </a:p>
        </p:txBody>
      </p:sp>
      <p:sp>
        <p:nvSpPr>
          <p:cNvPr id="471" name="Google Shape;471;p46"/>
          <p:cNvSpPr/>
          <p:nvPr/>
        </p:nvSpPr>
        <p:spPr>
          <a:xfrm>
            <a:off x="2669225" y="2393100"/>
            <a:ext cx="1637400" cy="9228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latin typeface="Century Gothic"/>
                <a:ea typeface="Century Gothic"/>
                <a:cs typeface="Century Gothic"/>
                <a:sym typeface="Century Gothic"/>
              </a:rPr>
              <a:t>Research plan and interview guide</a:t>
            </a:r>
            <a:endParaRPr>
              <a:solidFill>
                <a:schemeClr val="lt1"/>
              </a:solidFill>
              <a:latin typeface="Century Gothic"/>
              <a:ea typeface="Century Gothic"/>
              <a:cs typeface="Century Gothic"/>
              <a:sym typeface="Century Gothic"/>
            </a:endParaRPr>
          </a:p>
        </p:txBody>
      </p:sp>
      <p:sp>
        <p:nvSpPr>
          <p:cNvPr id="472" name="Google Shape;472;p46"/>
          <p:cNvSpPr/>
          <p:nvPr/>
        </p:nvSpPr>
        <p:spPr>
          <a:xfrm>
            <a:off x="4306825" y="3362026"/>
            <a:ext cx="2796900" cy="2463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latin typeface="Century Gothic"/>
                <a:ea typeface="Century Gothic"/>
                <a:cs typeface="Century Gothic"/>
                <a:sym typeface="Century Gothic"/>
              </a:rPr>
              <a:t>Survey distribution</a:t>
            </a:r>
            <a:endParaRPr>
              <a:solidFill>
                <a:schemeClr val="lt1"/>
              </a:solidFill>
              <a:latin typeface="Century Gothic"/>
              <a:ea typeface="Century Gothic"/>
              <a:cs typeface="Century Gothic"/>
              <a:sym typeface="Century Gothic"/>
            </a:endParaRPr>
          </a:p>
        </p:txBody>
      </p:sp>
      <p:sp>
        <p:nvSpPr>
          <p:cNvPr id="473" name="Google Shape;473;p46"/>
          <p:cNvSpPr/>
          <p:nvPr/>
        </p:nvSpPr>
        <p:spPr>
          <a:xfrm>
            <a:off x="10338025" y="61225"/>
            <a:ext cx="1571700" cy="2463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Recruitment</a:t>
            </a:r>
            <a:endParaRPr/>
          </a:p>
        </p:txBody>
      </p:sp>
      <p:sp>
        <p:nvSpPr>
          <p:cNvPr id="474" name="Google Shape;474;p46"/>
          <p:cNvSpPr/>
          <p:nvPr/>
        </p:nvSpPr>
        <p:spPr>
          <a:xfrm>
            <a:off x="10338025" y="389625"/>
            <a:ext cx="1571700" cy="2463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chemeClr val="lt1"/>
                </a:solidFill>
              </a:rPr>
              <a:t>Research</a:t>
            </a:r>
            <a:endParaRPr>
              <a:solidFill>
                <a:schemeClr val="lt1"/>
              </a:solidFill>
            </a:endParaRPr>
          </a:p>
        </p:txBody>
      </p:sp>
      <p:sp>
        <p:nvSpPr>
          <p:cNvPr id="475" name="Google Shape;475;p46"/>
          <p:cNvSpPr/>
          <p:nvPr/>
        </p:nvSpPr>
        <p:spPr>
          <a:xfrm>
            <a:off x="10338025" y="718025"/>
            <a:ext cx="1571700" cy="246300"/>
          </a:xfrm>
          <a:prstGeom prst="rect">
            <a:avLst/>
          </a:prstGeom>
          <a:solidFill>
            <a:srgbClr val="F4CCCC">
              <a:alpha val="50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Analysis</a:t>
            </a:r>
            <a:endParaRPr/>
          </a:p>
        </p:txBody>
      </p:sp>
      <p:sp>
        <p:nvSpPr>
          <p:cNvPr id="476" name="Google Shape;476;p46"/>
          <p:cNvSpPr/>
          <p:nvPr/>
        </p:nvSpPr>
        <p:spPr>
          <a:xfrm>
            <a:off x="7103725" y="3362025"/>
            <a:ext cx="4493100" cy="209700"/>
          </a:xfrm>
          <a:prstGeom prst="homePlate">
            <a:avLst>
              <a:gd name="adj" fmla="val 50000"/>
            </a:avLst>
          </a:prstGeom>
          <a:solidFill>
            <a:srgbClr val="F4CCCC">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latin typeface="Century Gothic" panose="020B0502020202020204" pitchFamily="34" charset="0"/>
              </a:rPr>
              <a:t>Synthesise, insights and artefacts drafting</a:t>
            </a:r>
            <a:endParaRPr>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0CCB6-1E3F-C01F-66DA-96929C3C72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9</a:t>
            </a:fld>
            <a:endParaRPr lang="en-GB"/>
          </a:p>
        </p:txBody>
      </p:sp>
      <p:sp>
        <p:nvSpPr>
          <p:cNvPr id="4" name="Title 3">
            <a:extLst>
              <a:ext uri="{FF2B5EF4-FFF2-40B4-BE49-F238E27FC236}">
                <a16:creationId xmlns:a16="http://schemas.microsoft.com/office/drawing/2014/main" id="{9B5669C3-9B08-1D9B-97BB-98EFB38577AC}"/>
              </a:ext>
            </a:extLst>
          </p:cNvPr>
          <p:cNvSpPr>
            <a:spLocks noGrp="1"/>
          </p:cNvSpPr>
          <p:nvPr>
            <p:ph type="title"/>
          </p:nvPr>
        </p:nvSpPr>
        <p:spPr/>
        <p:txBody>
          <a:bodyPr/>
          <a:lstStyle/>
          <a:p>
            <a:r>
              <a:rPr lang="en-GB" dirty="0"/>
              <a:t>Interview guides for review</a:t>
            </a:r>
          </a:p>
        </p:txBody>
      </p:sp>
    </p:spTree>
    <p:extLst>
      <p:ext uri="{BB962C8B-B14F-4D97-AF65-F5344CB8AC3E}">
        <p14:creationId xmlns:p14="http://schemas.microsoft.com/office/powerpoint/2010/main" val="2490745865"/>
      </p:ext>
    </p:extLst>
  </p:cSld>
  <p:clrMapOvr>
    <a:masterClrMapping/>
  </p:clrMapOvr>
</p:sld>
</file>

<file path=ppt/theme/theme1.xml><?xml version="1.0" encoding="utf-8"?>
<a:theme xmlns:a="http://schemas.openxmlformats.org/drawingml/2006/main" name="Office Theme">
  <a:themeElements>
    <a:clrScheme name="The PSC v1">
      <a:dk1>
        <a:srgbClr val="3D454B"/>
      </a:dk1>
      <a:lt1>
        <a:srgbClr val="FFFFFF"/>
      </a:lt1>
      <a:dk2>
        <a:srgbClr val="1B1E56"/>
      </a:dk2>
      <a:lt2>
        <a:srgbClr val="FDDE7A"/>
      </a:lt2>
      <a:accent1>
        <a:srgbClr val="1B1E56"/>
      </a:accent1>
      <a:accent2>
        <a:srgbClr val="FDDE7A"/>
      </a:accent2>
      <a:accent3>
        <a:srgbClr val="065252"/>
      </a:accent3>
      <a:accent4>
        <a:srgbClr val="4C2C49"/>
      </a:accent4>
      <a:accent5>
        <a:srgbClr val="F65244"/>
      </a:accent5>
      <a:accent6>
        <a:srgbClr val="CCCDC1"/>
      </a:accent6>
      <a:hlink>
        <a:srgbClr val="484FC6"/>
      </a:hlink>
      <a:folHlink>
        <a:srgbClr val="1B1E5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2558</Words>
  <Application>Microsoft Office PowerPoint</Application>
  <PresentationFormat>Widescreen</PresentationFormat>
  <Paragraphs>402</Paragraphs>
  <Slides>15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Noto Sans Symbols</vt:lpstr>
      <vt:lpstr>Calibri</vt:lpstr>
      <vt:lpstr>Roboto</vt:lpstr>
      <vt:lpstr>Playfair Display ExtraBold</vt:lpstr>
      <vt:lpstr>Playfair Display</vt:lpstr>
      <vt:lpstr>Century Gothic</vt:lpstr>
      <vt:lpstr>Play</vt:lpstr>
      <vt:lpstr>Office Theme</vt:lpstr>
      <vt:lpstr>Unpaid Carer Discovery Research plan</vt:lpstr>
      <vt:lpstr>Content</vt:lpstr>
      <vt:lpstr>Research scope, goals and objectives</vt:lpstr>
      <vt:lpstr>Target audience</vt:lpstr>
      <vt:lpstr>Sample size and composition in all involved boroughs </vt:lpstr>
      <vt:lpstr>Research method and recruitment approach</vt:lpstr>
      <vt:lpstr>Overall project timeline for reference</vt:lpstr>
      <vt:lpstr>Research timeline and deliverables</vt:lpstr>
      <vt:lpstr>Interview guides for review</vt:lpstr>
      <vt:lpstr>Key research questions - Adult carer (1/2) </vt:lpstr>
      <vt:lpstr>Key research questions - Adult carer (2/2)</vt:lpstr>
      <vt:lpstr>Key research questions - Young carer (1/2)</vt:lpstr>
      <vt:lpstr>Key research questions - Young carer (1/2)</vt:lpstr>
      <vt:lpstr>Key questions - carer organisation leads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Unpaid Carer Discovery Research plan</dc:title>
  <cp:lastModifiedBy>Shuying Xu</cp:lastModifiedBy>
  <cp:revision>4</cp:revision>
  <dcterms:modified xsi:type="dcterms:W3CDTF">2024-01-09T11:08:50Z</dcterms:modified>
</cp:coreProperties>
</file>