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1" r:id="rId5"/>
    <p:sldMasterId id="2147483682" r:id="rId6"/>
  </p:sldMasterIdLst>
  <p:notesMasterIdLst>
    <p:notesMasterId r:id="rId7"/>
  </p:notesMasterIdLst>
  <p:sldIdLst>
    <p:sldId id="256" r:id="rId8"/>
    <p:sldId id="257" r:id="rId9"/>
    <p:sldId id="258" r:id="rId10"/>
  </p:sldIdLst>
  <p:sldSz cy="5143500" cx="9144000"/>
  <p:notesSz cx="6858000" cy="9144000"/>
  <p:embeddedFontLst>
    <p:embeddedFont>
      <p:font typeface="Helvetica Neue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2A04FEE-5DC4-4873-8662-4E65773D6F79}">
  <a:tblStyle styleId="{C2A04FEE-5DC4-4873-8662-4E65773D6F7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regular.fntdata"/><Relationship Id="rId10" Type="http://schemas.openxmlformats.org/officeDocument/2006/relationships/slide" Target="slides/slide3.xml"/><Relationship Id="rId13" Type="http://schemas.openxmlformats.org/officeDocument/2006/relationships/font" Target="fonts/HelveticaNeue-italic.fntdata"/><Relationship Id="rId12" Type="http://schemas.openxmlformats.org/officeDocument/2006/relationships/font" Target="fonts/HelveticaNeue-bold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4" Type="http://schemas.openxmlformats.org/officeDocument/2006/relationships/font" Target="fonts/HelveticaNeue-bold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a1feaa0789_0_1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a1feaa0789_0_1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a1feaa0789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2a1feaa0789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a1feaa0789_0_1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2a1feaa0789_0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5" Type="http://schemas.openxmlformats.org/officeDocument/2006/relationships/image" Target="../media/image7.png"/><Relationship Id="rId6" Type="http://schemas.openxmlformats.org/officeDocument/2006/relationships/image" Target="../media/image4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Relationship Id="rId3" Type="http://schemas.openxmlformats.org/officeDocument/2006/relationships/image" Target="../media/image7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image" Target="../media/image7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png"/><Relationship Id="rId3" Type="http://schemas.openxmlformats.org/officeDocument/2006/relationships/image" Target="../media/image7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6.png"/><Relationship Id="rId3" Type="http://schemas.openxmlformats.org/officeDocument/2006/relationships/image" Target="../media/image7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4.png"/><Relationship Id="rId3" Type="http://schemas.openxmlformats.org/officeDocument/2006/relationships/image" Target="../media/image7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3.png"/><Relationship Id="rId3" Type="http://schemas.openxmlformats.org/officeDocument/2006/relationships/image" Target="../media/image6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4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bg>
      <p:bgPr>
        <a:solidFill>
          <a:srgbClr val="FFFFFF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77199" y="1677097"/>
            <a:ext cx="6166799" cy="34664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4"/>
          <p:cNvSpPr txBox="1"/>
          <p:nvPr>
            <p:ph type="ctrTitle"/>
          </p:nvPr>
        </p:nvSpPr>
        <p:spPr>
          <a:xfrm>
            <a:off x="372350" y="1444850"/>
            <a:ext cx="4586400" cy="186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 sz="3200"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grpSp>
        <p:nvGrpSpPr>
          <p:cNvPr id="57" name="Google Shape;57;p14"/>
          <p:cNvGrpSpPr/>
          <p:nvPr/>
        </p:nvGrpSpPr>
        <p:grpSpPr>
          <a:xfrm>
            <a:off x="417025" y="3722850"/>
            <a:ext cx="2335200" cy="780000"/>
            <a:chOff x="417025" y="3722850"/>
            <a:chExt cx="2335200" cy="780000"/>
          </a:xfrm>
        </p:grpSpPr>
        <p:sp>
          <p:nvSpPr>
            <p:cNvPr id="58" name="Google Shape;58;p14"/>
            <p:cNvSpPr txBox="1"/>
            <p:nvPr/>
          </p:nvSpPr>
          <p:spPr>
            <a:xfrm>
              <a:off x="417025" y="4192050"/>
              <a:ext cx="2335200" cy="31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Helvetica Neue"/>
                <a:buNone/>
              </a:pPr>
              <a:r>
                <a:rPr b="1" lang="en-GB" sz="1000">
                  <a:latin typeface="Helvetica Neue"/>
                  <a:ea typeface="Helvetica Neue"/>
                  <a:cs typeface="Helvetica Neue"/>
                  <a:sym typeface="Helvetica Neue"/>
                </a:rPr>
                <a:t>#LocalDigital  #FutureCouncils</a:t>
              </a:r>
              <a:endParaRPr b="1" sz="1000"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9" name="Google Shape;59;p14"/>
            <p:cNvSpPr txBox="1"/>
            <p:nvPr/>
          </p:nvSpPr>
          <p:spPr>
            <a:xfrm>
              <a:off x="417025" y="3957450"/>
              <a:ext cx="2115300" cy="31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Helvetica Neue"/>
                <a:buNone/>
              </a:pPr>
              <a:r>
                <a:rPr b="1" lang="en-GB" sz="1000">
                  <a:latin typeface="Helvetica Neue"/>
                  <a:ea typeface="Helvetica Neue"/>
                  <a:cs typeface="Helvetica Neue"/>
                  <a:sym typeface="Helvetica Neue"/>
                </a:rPr>
                <a:t>www.localdigital.gov.uk</a:t>
              </a:r>
              <a:endParaRPr b="1" sz="1000"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grpSp>
          <p:nvGrpSpPr>
            <p:cNvPr id="60" name="Google Shape;60;p14"/>
            <p:cNvGrpSpPr/>
            <p:nvPr/>
          </p:nvGrpSpPr>
          <p:grpSpPr>
            <a:xfrm>
              <a:off x="513521" y="3722850"/>
              <a:ext cx="1040954" cy="310800"/>
              <a:chOff x="278471" y="3540900"/>
              <a:chExt cx="1040954" cy="310800"/>
            </a:xfrm>
          </p:grpSpPr>
          <p:sp>
            <p:nvSpPr>
              <p:cNvPr id="61" name="Google Shape;61;p14"/>
              <p:cNvSpPr txBox="1"/>
              <p:nvPr/>
            </p:nvSpPr>
            <p:spPr>
              <a:xfrm>
                <a:off x="417025" y="3540900"/>
                <a:ext cx="902400" cy="31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SzPts val="1000"/>
                  <a:buFont typeface="Helvetica Neue"/>
                  <a:buNone/>
                </a:pPr>
                <a:r>
                  <a:rPr b="1" lang="en-GB" sz="1000">
                    <a:latin typeface="Helvetica Neue"/>
                    <a:ea typeface="Helvetica Neue"/>
                    <a:cs typeface="Helvetica Neue"/>
                    <a:sym typeface="Helvetica Neue"/>
                  </a:rPr>
                  <a:t>@LDgovUK</a:t>
                </a:r>
                <a:endParaRPr b="1" sz="1000"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pic>
            <p:nvPicPr>
              <p:cNvPr id="62" name="Google Shape;62;p14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278471" y="3670254"/>
                <a:ext cx="138550" cy="11275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2350" y="222150"/>
            <a:ext cx="1657748" cy="4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2">
  <p:cSld name="TITLE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6077" y="423216"/>
            <a:ext cx="1596150" cy="47697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/>
          <p:nvPr>
            <p:ph type="ctrTitle"/>
          </p:nvPr>
        </p:nvSpPr>
        <p:spPr>
          <a:xfrm>
            <a:off x="372350" y="1444850"/>
            <a:ext cx="4487700" cy="186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grpSp>
        <p:nvGrpSpPr>
          <p:cNvPr id="69" name="Google Shape;69;p15"/>
          <p:cNvGrpSpPr/>
          <p:nvPr/>
        </p:nvGrpSpPr>
        <p:grpSpPr>
          <a:xfrm>
            <a:off x="340825" y="3951450"/>
            <a:ext cx="2335200" cy="780000"/>
            <a:chOff x="417025" y="3722850"/>
            <a:chExt cx="2335200" cy="780000"/>
          </a:xfrm>
        </p:grpSpPr>
        <p:sp>
          <p:nvSpPr>
            <p:cNvPr id="70" name="Google Shape;70;p15"/>
            <p:cNvSpPr txBox="1"/>
            <p:nvPr/>
          </p:nvSpPr>
          <p:spPr>
            <a:xfrm>
              <a:off x="417025" y="4192050"/>
              <a:ext cx="2335200" cy="31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Helvetica Neue"/>
                <a:buNone/>
              </a:pPr>
              <a:r>
                <a:rPr b="1" lang="en-GB" sz="100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#LocalDigital  #FutureCouncils</a:t>
              </a:r>
              <a:endParaRPr b="1" sz="1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1" name="Google Shape;71;p15"/>
            <p:cNvSpPr txBox="1"/>
            <p:nvPr/>
          </p:nvSpPr>
          <p:spPr>
            <a:xfrm>
              <a:off x="417025" y="3957450"/>
              <a:ext cx="2115300" cy="31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Helvetica Neue"/>
                <a:buNone/>
              </a:pPr>
              <a:r>
                <a:rPr b="1" lang="en-GB" sz="100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www.localdigital.gov.uk</a:t>
              </a:r>
              <a:endParaRPr b="1" sz="1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grpSp>
          <p:nvGrpSpPr>
            <p:cNvPr id="72" name="Google Shape;72;p15"/>
            <p:cNvGrpSpPr/>
            <p:nvPr/>
          </p:nvGrpSpPr>
          <p:grpSpPr>
            <a:xfrm>
              <a:off x="513521" y="3722850"/>
              <a:ext cx="1040954" cy="310800"/>
              <a:chOff x="278471" y="3540900"/>
              <a:chExt cx="1040954" cy="310800"/>
            </a:xfrm>
          </p:grpSpPr>
          <p:sp>
            <p:nvSpPr>
              <p:cNvPr id="73" name="Google Shape;73;p15"/>
              <p:cNvSpPr txBox="1"/>
              <p:nvPr/>
            </p:nvSpPr>
            <p:spPr>
              <a:xfrm>
                <a:off x="417025" y="3540900"/>
                <a:ext cx="902400" cy="31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000"/>
                  <a:buFont typeface="Helvetica Neue"/>
                  <a:buNone/>
                </a:pPr>
                <a:r>
                  <a:rPr b="1" lang="en-GB" sz="1000">
                    <a:solidFill>
                      <a:schemeClr val="lt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@LDgovUK</a:t>
                </a:r>
                <a:endParaRPr b="1" sz="100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pic>
            <p:nvPicPr>
              <p:cNvPr id="74" name="Google Shape;74;p15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278471" y="3670254"/>
                <a:ext cx="138550" cy="11275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75" name="Google Shape;75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2350" y="222150"/>
            <a:ext cx="1657748" cy="4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esentation title and speaker name 1">
  <p:cSld name="CUSTOM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77199" y="1677097"/>
            <a:ext cx="6166799" cy="34664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>
            <p:ph type="ctrTitle"/>
          </p:nvPr>
        </p:nvSpPr>
        <p:spPr>
          <a:xfrm>
            <a:off x="372350" y="959250"/>
            <a:ext cx="4094700" cy="183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1" name="Google Shape;81;p16"/>
          <p:cNvSpPr txBox="1"/>
          <p:nvPr>
            <p:ph idx="1" type="subTitle"/>
          </p:nvPr>
        </p:nvSpPr>
        <p:spPr>
          <a:xfrm>
            <a:off x="372350" y="2901775"/>
            <a:ext cx="4094700" cy="83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2" name="Google Shape;82;p16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esentation title and speaker name 2">
  <p:cSld name="CUSTOM_1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3593"/>
            <a:ext cx="9144001" cy="5139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7"/>
          <p:cNvSpPr txBox="1"/>
          <p:nvPr>
            <p:ph type="ctrTitle"/>
          </p:nvPr>
        </p:nvSpPr>
        <p:spPr>
          <a:xfrm>
            <a:off x="372350" y="959250"/>
            <a:ext cx="3197700" cy="183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8" name="Google Shape;88;p17"/>
          <p:cNvSpPr txBox="1"/>
          <p:nvPr>
            <p:ph idx="1" type="subTitle"/>
          </p:nvPr>
        </p:nvSpPr>
        <p:spPr>
          <a:xfrm>
            <a:off x="372350" y="2901775"/>
            <a:ext cx="3197700" cy="83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9" name="Google Shape;89;p17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lt1"/>
                </a:solidFill>
              </a:defRPr>
            </a:lvl1pPr>
            <a:lvl2pPr lvl="1" rtl="0">
              <a:buNone/>
              <a:defRPr b="1">
                <a:solidFill>
                  <a:schemeClr val="lt1"/>
                </a:solidFill>
              </a:defRPr>
            </a:lvl2pPr>
            <a:lvl3pPr lvl="2" rtl="0">
              <a:buNone/>
              <a:defRPr b="1">
                <a:solidFill>
                  <a:schemeClr val="lt1"/>
                </a:solidFill>
              </a:defRPr>
            </a:lvl3pPr>
            <a:lvl4pPr lvl="3" rtl="0">
              <a:buNone/>
              <a:defRPr b="1">
                <a:solidFill>
                  <a:schemeClr val="lt1"/>
                </a:solidFill>
              </a:defRPr>
            </a:lvl4pPr>
            <a:lvl5pPr lvl="4" rtl="0">
              <a:buNone/>
              <a:defRPr b="1">
                <a:solidFill>
                  <a:schemeClr val="lt1"/>
                </a:solidFill>
              </a:defRPr>
            </a:lvl5pPr>
            <a:lvl6pPr lvl="5" rtl="0">
              <a:buNone/>
              <a:defRPr b="1">
                <a:solidFill>
                  <a:schemeClr val="lt1"/>
                </a:solidFill>
              </a:defRPr>
            </a:lvl6pPr>
            <a:lvl7pPr lvl="6" rtl="0">
              <a:buNone/>
              <a:defRPr b="1">
                <a:solidFill>
                  <a:schemeClr val="lt1"/>
                </a:solidFill>
              </a:defRPr>
            </a:lvl7pPr>
            <a:lvl8pPr lvl="7" rtl="0">
              <a:buNone/>
              <a:defRPr b="1">
                <a:solidFill>
                  <a:schemeClr val="lt1"/>
                </a:solidFill>
              </a:defRPr>
            </a:lvl8pPr>
            <a:lvl9pPr lvl="8" rtl="0">
              <a:buNone/>
              <a:defRPr b="1">
                <a:solidFill>
                  <a:schemeClr val="l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/navigation slide 1">
  <p:cSld name="CUSTOM_1_1">
    <p:bg>
      <p:bgPr>
        <a:solidFill>
          <a:srgbClr val="FFFFF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77199" y="1677097"/>
            <a:ext cx="6166799" cy="34664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8"/>
          <p:cNvSpPr txBox="1"/>
          <p:nvPr>
            <p:ph type="title"/>
          </p:nvPr>
        </p:nvSpPr>
        <p:spPr>
          <a:xfrm>
            <a:off x="568650" y="398650"/>
            <a:ext cx="8024700" cy="5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/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568650" y="1050500"/>
            <a:ext cx="3844200" cy="377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17500" lvl="1" marL="9144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04800" lvl="2" marL="1371600" rtl="0">
              <a:spcBef>
                <a:spcPts val="1000"/>
              </a:spcBef>
              <a:spcAft>
                <a:spcPts val="0"/>
              </a:spcAft>
              <a:buSzPts val="1200"/>
              <a:buChar char="•"/>
              <a:defRPr sz="1200"/>
            </a:lvl3pPr>
            <a:lvl4pPr indent="-298450" lvl="3" marL="1828800" rtl="0">
              <a:spcBef>
                <a:spcPts val="1000"/>
              </a:spcBef>
              <a:spcAft>
                <a:spcPts val="0"/>
              </a:spcAft>
              <a:buSzPts val="1100"/>
              <a:buChar char="﹘"/>
              <a:defRPr sz="1100"/>
            </a:lvl4pPr>
            <a:lvl5pPr indent="-292100" lvl="4" marL="2286000" rtl="0">
              <a:spcBef>
                <a:spcPts val="1000"/>
              </a:spcBef>
              <a:spcAft>
                <a:spcPts val="0"/>
              </a:spcAft>
              <a:buSzPts val="1000"/>
              <a:buChar char="•"/>
              <a:defRPr sz="1000"/>
            </a:lvl5pPr>
            <a:lvl6pPr indent="-285750" lvl="5" marL="2743200" rtl="0">
              <a:spcBef>
                <a:spcPts val="1000"/>
              </a:spcBef>
              <a:spcAft>
                <a:spcPts val="0"/>
              </a:spcAft>
              <a:buSzPts val="900"/>
              <a:buChar char="﹘"/>
              <a:defRPr sz="900"/>
            </a:lvl6pPr>
            <a:lvl7pPr indent="-285750" lvl="6" marL="3200400" rtl="0">
              <a:spcBef>
                <a:spcPts val="1000"/>
              </a:spcBef>
              <a:spcAft>
                <a:spcPts val="0"/>
              </a:spcAft>
              <a:buSzPts val="900"/>
              <a:buChar char="•"/>
              <a:defRPr sz="900"/>
            </a:lvl7pPr>
            <a:lvl8pPr indent="-285750" lvl="7" marL="3657600" rtl="0">
              <a:spcBef>
                <a:spcPts val="1000"/>
              </a:spcBef>
              <a:spcAft>
                <a:spcPts val="0"/>
              </a:spcAft>
              <a:buSzPts val="900"/>
              <a:buChar char="﹘"/>
              <a:defRPr sz="900"/>
            </a:lvl8pPr>
            <a:lvl9pPr indent="-285750" lvl="8" marL="4114800" rtl="0">
              <a:spcBef>
                <a:spcPts val="1000"/>
              </a:spcBef>
              <a:spcAft>
                <a:spcPts val="1000"/>
              </a:spcAft>
              <a:buSzPts val="900"/>
              <a:buChar char="•"/>
              <a:defRPr sz="900"/>
            </a:lvl9pPr>
          </a:lstStyle>
          <a:p/>
        </p:txBody>
      </p:sp>
      <p:sp>
        <p:nvSpPr>
          <p:cNvPr id="94" name="Google Shape;94;p18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slide" type="tx">
  <p:cSld name="TITLE_AND_BODY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568650" y="398650"/>
            <a:ext cx="799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98" name="Google Shape;98;p19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9" name="Google Shape;99;p19"/>
          <p:cNvPicPr preferRelativeResize="0"/>
          <p:nvPr/>
        </p:nvPicPr>
        <p:blipFill rotWithShape="1">
          <a:blip r:embed="rId2">
            <a:alphaModFix/>
          </a:blip>
          <a:srcRect b="79" l="0" r="0" t="69"/>
          <a:stretch/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slide 1">
  <p:cSld name="TITLE_AND_BODY_2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568650" y="398650"/>
            <a:ext cx="799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02" name="Google Shape;102;p20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3" name="Google Shape;103;p20"/>
          <p:cNvSpPr/>
          <p:nvPr/>
        </p:nvSpPr>
        <p:spPr>
          <a:xfrm>
            <a:off x="8115975" y="4220300"/>
            <a:ext cx="1028100" cy="923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Google Shape;104;p20"/>
          <p:cNvPicPr preferRelativeResize="0"/>
          <p:nvPr/>
        </p:nvPicPr>
        <p:blipFill rotWithShape="1">
          <a:blip r:embed="rId2">
            <a:alphaModFix/>
          </a:blip>
          <a:srcRect b="79" l="0" r="0" t="69"/>
          <a:stretch/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only slide">
  <p:cSld name="TITLE_AND_BODY_1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7" name="Google Shape;107;p21"/>
          <p:cNvPicPr preferRelativeResize="0"/>
          <p:nvPr/>
        </p:nvPicPr>
        <p:blipFill rotWithShape="1">
          <a:blip r:embed="rId2">
            <a:alphaModFix/>
          </a:blip>
          <a:srcRect b="79" l="0" r="0" t="69"/>
          <a:stretch/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twoColTx">
  <p:cSld name="TITLE_AND_TWO_COLUMN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568650" y="398650"/>
            <a:ext cx="799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568650" y="1152475"/>
            <a:ext cx="7991400" cy="30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/>
            </a:lvl1pPr>
            <a:lvl2pPr indent="-304800" lvl="1" marL="914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–"/>
              <a:defRPr/>
            </a:lvl2pPr>
            <a:lvl3pPr indent="-292100" lvl="2" marL="1371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000"/>
              <a:buChar char="•"/>
              <a:defRPr/>
            </a:lvl3pPr>
            <a:lvl4pPr indent="-285750" lvl="3" marL="18288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﹘"/>
              <a:defRPr/>
            </a:lvl4pPr>
            <a:lvl5pPr indent="-279400" lvl="4" marL="22860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800"/>
              <a:buChar char="•"/>
              <a:defRPr/>
            </a:lvl5pPr>
            <a:lvl6pPr indent="-273050" lvl="5" marL="27432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6pPr>
            <a:lvl7pPr indent="-273050" lvl="6" marL="3200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•"/>
              <a:defRPr/>
            </a:lvl7pPr>
            <a:lvl8pPr indent="-273050" lvl="7" marL="3657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8pPr>
            <a:lvl9pPr indent="-273050" lvl="8" marL="4114800" rtl="0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Clr>
                <a:schemeClr val="accent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2" name="Google Shape;112;p22"/>
          <p:cNvPicPr preferRelativeResize="0"/>
          <p:nvPr/>
        </p:nvPicPr>
        <p:blipFill rotWithShape="1">
          <a:blip r:embed="rId2">
            <a:alphaModFix/>
          </a:blip>
          <a:srcRect b="79" l="0" r="0" t="69"/>
          <a:stretch/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 text">
  <p:cSld name="TITLE_AND_TWO_COLUMNS_1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568650" y="398650"/>
            <a:ext cx="799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568650" y="1152475"/>
            <a:ext cx="3828900" cy="30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/>
            </a:lvl1pPr>
            <a:lvl2pPr indent="-304800" lvl="1" marL="914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–"/>
              <a:defRPr/>
            </a:lvl2pPr>
            <a:lvl3pPr indent="-292100" lvl="2" marL="1371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000"/>
              <a:buChar char="•"/>
              <a:defRPr/>
            </a:lvl3pPr>
            <a:lvl4pPr indent="-285750" lvl="3" marL="18288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﹘"/>
              <a:defRPr/>
            </a:lvl4pPr>
            <a:lvl5pPr indent="-279400" lvl="4" marL="22860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800"/>
              <a:buChar char="•"/>
              <a:defRPr/>
            </a:lvl5pPr>
            <a:lvl6pPr indent="-273050" lvl="5" marL="27432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6pPr>
            <a:lvl7pPr indent="-273050" lvl="6" marL="3200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•"/>
              <a:defRPr/>
            </a:lvl7pPr>
            <a:lvl8pPr indent="-273050" lvl="7" marL="3657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8pPr>
            <a:lvl9pPr indent="-273050" lvl="8" marL="4114800" rtl="0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Clr>
                <a:schemeClr val="accent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2" type="body"/>
          </p:nvPr>
        </p:nvSpPr>
        <p:spPr>
          <a:xfrm>
            <a:off x="4731075" y="1152475"/>
            <a:ext cx="3828900" cy="30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/>
            </a:lvl1pPr>
            <a:lvl2pPr indent="-304800" lvl="1" marL="914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–"/>
              <a:defRPr/>
            </a:lvl2pPr>
            <a:lvl3pPr indent="-292100" lvl="2" marL="1371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000"/>
              <a:buChar char="•"/>
              <a:defRPr/>
            </a:lvl3pPr>
            <a:lvl4pPr indent="-285750" lvl="3" marL="18288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﹘"/>
              <a:defRPr/>
            </a:lvl4pPr>
            <a:lvl5pPr indent="-279400" lvl="4" marL="22860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800"/>
              <a:buChar char="•"/>
              <a:defRPr/>
            </a:lvl5pPr>
            <a:lvl6pPr indent="-273050" lvl="5" marL="27432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6pPr>
            <a:lvl7pPr indent="-273050" lvl="6" marL="3200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•"/>
              <a:defRPr/>
            </a:lvl7pPr>
            <a:lvl8pPr indent="-273050" lvl="7" marL="3657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8pPr>
            <a:lvl9pPr indent="-273050" lvl="8" marL="4114800" rtl="0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Clr>
                <a:schemeClr val="accent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8" name="Google Shape;118;p23"/>
          <p:cNvPicPr preferRelativeResize="0"/>
          <p:nvPr/>
        </p:nvPicPr>
        <p:blipFill rotWithShape="1">
          <a:blip r:embed="rId2">
            <a:alphaModFix/>
          </a:blip>
          <a:srcRect b="79" l="0" r="0" t="69"/>
          <a:stretch/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 text 1">
  <p:cSld name="TITLE_AND_TWO_COLUMNS_1_1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568650" y="398650"/>
            <a:ext cx="799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568650" y="1152475"/>
            <a:ext cx="3828900" cy="30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/>
            </a:lvl1pPr>
            <a:lvl2pPr indent="-304800" lvl="1" marL="914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–"/>
              <a:defRPr/>
            </a:lvl2pPr>
            <a:lvl3pPr indent="-292100" lvl="2" marL="1371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000"/>
              <a:buChar char="•"/>
              <a:defRPr/>
            </a:lvl3pPr>
            <a:lvl4pPr indent="-285750" lvl="3" marL="18288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﹘"/>
              <a:defRPr/>
            </a:lvl4pPr>
            <a:lvl5pPr indent="-279400" lvl="4" marL="22860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800"/>
              <a:buChar char="•"/>
              <a:defRPr/>
            </a:lvl5pPr>
            <a:lvl6pPr indent="-273050" lvl="5" marL="27432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6pPr>
            <a:lvl7pPr indent="-273050" lvl="6" marL="3200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•"/>
              <a:defRPr/>
            </a:lvl7pPr>
            <a:lvl8pPr indent="-273050" lvl="7" marL="3657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8pPr>
            <a:lvl9pPr indent="-273050" lvl="8" marL="4114800" rtl="0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Clr>
                <a:schemeClr val="accent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2" type="body"/>
          </p:nvPr>
        </p:nvSpPr>
        <p:spPr>
          <a:xfrm>
            <a:off x="4731075" y="1152475"/>
            <a:ext cx="3828900" cy="30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/>
            </a:lvl1pPr>
            <a:lvl2pPr indent="-304800" lvl="1" marL="914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–"/>
              <a:defRPr/>
            </a:lvl2pPr>
            <a:lvl3pPr indent="-292100" lvl="2" marL="1371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000"/>
              <a:buChar char="•"/>
              <a:defRPr/>
            </a:lvl3pPr>
            <a:lvl4pPr indent="-285750" lvl="3" marL="18288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﹘"/>
              <a:defRPr/>
            </a:lvl4pPr>
            <a:lvl5pPr indent="-279400" lvl="4" marL="22860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800"/>
              <a:buChar char="•"/>
              <a:defRPr/>
            </a:lvl5pPr>
            <a:lvl6pPr indent="-273050" lvl="5" marL="27432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6pPr>
            <a:lvl7pPr indent="-273050" lvl="6" marL="3200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•"/>
              <a:defRPr/>
            </a:lvl7pPr>
            <a:lvl8pPr indent="-273050" lvl="7" marL="3657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8pPr>
            <a:lvl9pPr indent="-273050" lvl="8" marL="4114800" rtl="0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Clr>
                <a:schemeClr val="accent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/ section slide 1">
  <p:cSld name="ONE_COLUMN_TEXT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>
            <p:ph type="title"/>
          </p:nvPr>
        </p:nvSpPr>
        <p:spPr>
          <a:xfrm>
            <a:off x="570300" y="1418625"/>
            <a:ext cx="6852600" cy="156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26" name="Google Shape;126;p25"/>
          <p:cNvSpPr txBox="1"/>
          <p:nvPr>
            <p:ph idx="1" type="subTitle"/>
          </p:nvPr>
        </p:nvSpPr>
        <p:spPr>
          <a:xfrm>
            <a:off x="570300" y="2946775"/>
            <a:ext cx="6852600" cy="132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27" name="Google Shape;127;p25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lt1"/>
                </a:solidFill>
              </a:defRPr>
            </a:lvl1pPr>
            <a:lvl2pPr lvl="1" rtl="0">
              <a:buNone/>
              <a:defRPr b="1">
                <a:solidFill>
                  <a:schemeClr val="lt1"/>
                </a:solidFill>
              </a:defRPr>
            </a:lvl2pPr>
            <a:lvl3pPr lvl="2" rtl="0">
              <a:buNone/>
              <a:defRPr b="1">
                <a:solidFill>
                  <a:schemeClr val="lt1"/>
                </a:solidFill>
              </a:defRPr>
            </a:lvl3pPr>
            <a:lvl4pPr lvl="3" rtl="0">
              <a:buNone/>
              <a:defRPr b="1">
                <a:solidFill>
                  <a:schemeClr val="lt1"/>
                </a:solidFill>
              </a:defRPr>
            </a:lvl4pPr>
            <a:lvl5pPr lvl="4" rtl="0">
              <a:buNone/>
              <a:defRPr b="1">
                <a:solidFill>
                  <a:schemeClr val="lt1"/>
                </a:solidFill>
              </a:defRPr>
            </a:lvl5pPr>
            <a:lvl6pPr lvl="5" rtl="0">
              <a:buNone/>
              <a:defRPr b="1">
                <a:solidFill>
                  <a:schemeClr val="lt1"/>
                </a:solidFill>
              </a:defRPr>
            </a:lvl6pPr>
            <a:lvl7pPr lvl="6" rtl="0">
              <a:buNone/>
              <a:defRPr b="1">
                <a:solidFill>
                  <a:schemeClr val="lt1"/>
                </a:solidFill>
              </a:defRPr>
            </a:lvl7pPr>
            <a:lvl8pPr lvl="7" rtl="0">
              <a:buNone/>
              <a:defRPr b="1">
                <a:solidFill>
                  <a:schemeClr val="lt1"/>
                </a:solidFill>
              </a:defRPr>
            </a:lvl8pPr>
            <a:lvl9pPr lvl="8" rtl="0">
              <a:buNone/>
              <a:defRPr b="1">
                <a:solidFill>
                  <a:schemeClr val="l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8" name="Google Shape;12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/ section slide 2">
  <p:cSld name="ONE_COLUMN_TEXT_1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/>
          <p:nvPr>
            <p:ph type="title"/>
          </p:nvPr>
        </p:nvSpPr>
        <p:spPr>
          <a:xfrm>
            <a:off x="570300" y="1418625"/>
            <a:ext cx="6875400" cy="156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31" name="Google Shape;131;p26"/>
          <p:cNvSpPr txBox="1"/>
          <p:nvPr>
            <p:ph idx="1" type="subTitle"/>
          </p:nvPr>
        </p:nvSpPr>
        <p:spPr>
          <a:xfrm>
            <a:off x="570300" y="2946775"/>
            <a:ext cx="6875400" cy="132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pic>
        <p:nvPicPr>
          <p:cNvPr id="132" name="Google Shape;13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6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lt1"/>
                </a:solidFill>
              </a:defRPr>
            </a:lvl1pPr>
            <a:lvl2pPr lvl="1" rtl="0">
              <a:buNone/>
              <a:defRPr b="1">
                <a:solidFill>
                  <a:schemeClr val="lt1"/>
                </a:solidFill>
              </a:defRPr>
            </a:lvl2pPr>
            <a:lvl3pPr lvl="2" rtl="0">
              <a:buNone/>
              <a:defRPr b="1">
                <a:solidFill>
                  <a:schemeClr val="lt1"/>
                </a:solidFill>
              </a:defRPr>
            </a:lvl3pPr>
            <a:lvl4pPr lvl="3" rtl="0">
              <a:buNone/>
              <a:defRPr b="1">
                <a:solidFill>
                  <a:schemeClr val="lt1"/>
                </a:solidFill>
              </a:defRPr>
            </a:lvl4pPr>
            <a:lvl5pPr lvl="4" rtl="0">
              <a:buNone/>
              <a:defRPr b="1">
                <a:solidFill>
                  <a:schemeClr val="lt1"/>
                </a:solidFill>
              </a:defRPr>
            </a:lvl5pPr>
            <a:lvl6pPr lvl="5" rtl="0">
              <a:buNone/>
              <a:defRPr b="1">
                <a:solidFill>
                  <a:schemeClr val="lt1"/>
                </a:solidFill>
              </a:defRPr>
            </a:lvl6pPr>
            <a:lvl7pPr lvl="6" rtl="0">
              <a:buNone/>
              <a:defRPr b="1">
                <a:solidFill>
                  <a:schemeClr val="lt1"/>
                </a:solidFill>
              </a:defRPr>
            </a:lvl7pPr>
            <a:lvl8pPr lvl="7" rtl="0">
              <a:buNone/>
              <a:defRPr b="1">
                <a:solidFill>
                  <a:schemeClr val="lt1"/>
                </a:solidFill>
              </a:defRPr>
            </a:lvl8pPr>
            <a:lvl9pPr lvl="8" rtl="0">
              <a:buNone/>
              <a:defRPr b="1">
                <a:solidFill>
                  <a:schemeClr val="l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/ section slide 3">
  <p:cSld name="ONE_COLUMN_TEXT_1_1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7"/>
          <p:cNvSpPr txBox="1"/>
          <p:nvPr>
            <p:ph type="title"/>
          </p:nvPr>
        </p:nvSpPr>
        <p:spPr>
          <a:xfrm>
            <a:off x="570300" y="1418625"/>
            <a:ext cx="6860100" cy="156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36" name="Google Shape;136;p27"/>
          <p:cNvSpPr txBox="1"/>
          <p:nvPr>
            <p:ph idx="1" type="subTitle"/>
          </p:nvPr>
        </p:nvSpPr>
        <p:spPr>
          <a:xfrm>
            <a:off x="570300" y="2946775"/>
            <a:ext cx="6860100" cy="132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pic>
        <p:nvPicPr>
          <p:cNvPr id="137" name="Google Shape;13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7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lt1"/>
                </a:solidFill>
              </a:defRPr>
            </a:lvl1pPr>
            <a:lvl2pPr lvl="1" rtl="0">
              <a:buNone/>
              <a:defRPr b="1">
                <a:solidFill>
                  <a:schemeClr val="lt1"/>
                </a:solidFill>
              </a:defRPr>
            </a:lvl2pPr>
            <a:lvl3pPr lvl="2" rtl="0">
              <a:buNone/>
              <a:defRPr b="1">
                <a:solidFill>
                  <a:schemeClr val="lt1"/>
                </a:solidFill>
              </a:defRPr>
            </a:lvl3pPr>
            <a:lvl4pPr lvl="3" rtl="0">
              <a:buNone/>
              <a:defRPr b="1">
                <a:solidFill>
                  <a:schemeClr val="lt1"/>
                </a:solidFill>
              </a:defRPr>
            </a:lvl4pPr>
            <a:lvl5pPr lvl="4" rtl="0">
              <a:buNone/>
              <a:defRPr b="1">
                <a:solidFill>
                  <a:schemeClr val="lt1"/>
                </a:solidFill>
              </a:defRPr>
            </a:lvl5pPr>
            <a:lvl6pPr lvl="5" rtl="0">
              <a:buNone/>
              <a:defRPr b="1">
                <a:solidFill>
                  <a:schemeClr val="lt1"/>
                </a:solidFill>
              </a:defRPr>
            </a:lvl6pPr>
            <a:lvl7pPr lvl="6" rtl="0">
              <a:buNone/>
              <a:defRPr b="1">
                <a:solidFill>
                  <a:schemeClr val="lt1"/>
                </a:solidFill>
              </a:defRPr>
            </a:lvl7pPr>
            <a:lvl8pPr lvl="7" rtl="0">
              <a:buNone/>
              <a:defRPr b="1">
                <a:solidFill>
                  <a:schemeClr val="lt1"/>
                </a:solidFill>
              </a:defRPr>
            </a:lvl8pPr>
            <a:lvl9pPr lvl="8" rtl="0">
              <a:buNone/>
              <a:defRPr b="1">
                <a:solidFill>
                  <a:schemeClr val="l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/ section slide 4">
  <p:cSld name="ONE_COLUMN_TEXT_1_1_1_1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8"/>
          <p:cNvSpPr txBox="1"/>
          <p:nvPr>
            <p:ph type="title"/>
          </p:nvPr>
        </p:nvSpPr>
        <p:spPr>
          <a:xfrm>
            <a:off x="570300" y="1418625"/>
            <a:ext cx="6860100" cy="156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41" name="Google Shape;141;p28"/>
          <p:cNvSpPr txBox="1"/>
          <p:nvPr>
            <p:ph idx="1" type="subTitle"/>
          </p:nvPr>
        </p:nvSpPr>
        <p:spPr>
          <a:xfrm>
            <a:off x="570300" y="2946775"/>
            <a:ext cx="6860100" cy="132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pic>
        <p:nvPicPr>
          <p:cNvPr id="142" name="Google Shape;142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8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lt1"/>
                </a:solidFill>
              </a:defRPr>
            </a:lvl1pPr>
            <a:lvl2pPr lvl="1" rtl="0">
              <a:buNone/>
              <a:defRPr b="1">
                <a:solidFill>
                  <a:schemeClr val="lt1"/>
                </a:solidFill>
              </a:defRPr>
            </a:lvl2pPr>
            <a:lvl3pPr lvl="2" rtl="0">
              <a:buNone/>
              <a:defRPr b="1">
                <a:solidFill>
                  <a:schemeClr val="lt1"/>
                </a:solidFill>
              </a:defRPr>
            </a:lvl3pPr>
            <a:lvl4pPr lvl="3" rtl="0">
              <a:buNone/>
              <a:defRPr b="1">
                <a:solidFill>
                  <a:schemeClr val="lt1"/>
                </a:solidFill>
              </a:defRPr>
            </a:lvl4pPr>
            <a:lvl5pPr lvl="4" rtl="0">
              <a:buNone/>
              <a:defRPr b="1">
                <a:solidFill>
                  <a:schemeClr val="lt1"/>
                </a:solidFill>
              </a:defRPr>
            </a:lvl5pPr>
            <a:lvl6pPr lvl="5" rtl="0">
              <a:buNone/>
              <a:defRPr b="1">
                <a:solidFill>
                  <a:schemeClr val="lt1"/>
                </a:solidFill>
              </a:defRPr>
            </a:lvl6pPr>
            <a:lvl7pPr lvl="6" rtl="0">
              <a:buNone/>
              <a:defRPr b="1">
                <a:solidFill>
                  <a:schemeClr val="lt1"/>
                </a:solidFill>
              </a:defRPr>
            </a:lvl7pPr>
            <a:lvl8pPr lvl="7" rtl="0">
              <a:buNone/>
              <a:defRPr b="1">
                <a:solidFill>
                  <a:schemeClr val="lt1"/>
                </a:solidFill>
              </a:defRPr>
            </a:lvl8pPr>
            <a:lvl9pPr lvl="8" rtl="0">
              <a:buNone/>
              <a:defRPr b="1">
                <a:solidFill>
                  <a:schemeClr val="l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/ section slide 6">
  <p:cSld name="ONE_COLUMN_TEXT_1_1_1_1_2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9"/>
          <p:cNvSpPr txBox="1"/>
          <p:nvPr>
            <p:ph type="title"/>
          </p:nvPr>
        </p:nvSpPr>
        <p:spPr>
          <a:xfrm>
            <a:off x="570300" y="1418625"/>
            <a:ext cx="6860100" cy="156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46" name="Google Shape;146;p29"/>
          <p:cNvSpPr txBox="1"/>
          <p:nvPr>
            <p:ph idx="1" type="subTitle"/>
          </p:nvPr>
        </p:nvSpPr>
        <p:spPr>
          <a:xfrm>
            <a:off x="570300" y="2946775"/>
            <a:ext cx="6860100" cy="132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pic>
        <p:nvPicPr>
          <p:cNvPr id="147" name="Google Shape;14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9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lt1"/>
                </a:solidFill>
              </a:defRPr>
            </a:lvl1pPr>
            <a:lvl2pPr lvl="1" rtl="0">
              <a:buNone/>
              <a:defRPr b="1">
                <a:solidFill>
                  <a:schemeClr val="lt1"/>
                </a:solidFill>
              </a:defRPr>
            </a:lvl2pPr>
            <a:lvl3pPr lvl="2" rtl="0">
              <a:buNone/>
              <a:defRPr b="1">
                <a:solidFill>
                  <a:schemeClr val="lt1"/>
                </a:solidFill>
              </a:defRPr>
            </a:lvl3pPr>
            <a:lvl4pPr lvl="3" rtl="0">
              <a:buNone/>
              <a:defRPr b="1">
                <a:solidFill>
                  <a:schemeClr val="lt1"/>
                </a:solidFill>
              </a:defRPr>
            </a:lvl4pPr>
            <a:lvl5pPr lvl="4" rtl="0">
              <a:buNone/>
              <a:defRPr b="1">
                <a:solidFill>
                  <a:schemeClr val="lt1"/>
                </a:solidFill>
              </a:defRPr>
            </a:lvl5pPr>
            <a:lvl6pPr lvl="5" rtl="0">
              <a:buNone/>
              <a:defRPr b="1">
                <a:solidFill>
                  <a:schemeClr val="lt1"/>
                </a:solidFill>
              </a:defRPr>
            </a:lvl6pPr>
            <a:lvl7pPr lvl="6" rtl="0">
              <a:buNone/>
              <a:defRPr b="1">
                <a:solidFill>
                  <a:schemeClr val="lt1"/>
                </a:solidFill>
              </a:defRPr>
            </a:lvl7pPr>
            <a:lvl8pPr lvl="7" rtl="0">
              <a:buNone/>
              <a:defRPr b="1">
                <a:solidFill>
                  <a:schemeClr val="lt1"/>
                </a:solidFill>
              </a:defRPr>
            </a:lvl8pPr>
            <a:lvl9pPr lvl="8" rtl="0">
              <a:buNone/>
              <a:defRPr b="1">
                <a:solidFill>
                  <a:schemeClr val="l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slide 1">
  <p:cSld name="MAIN_POINT_1_2">
    <p:bg>
      <p:bgPr>
        <a:noFill/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3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23550" y="391850"/>
            <a:ext cx="7446626" cy="4006377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30"/>
          <p:cNvSpPr txBox="1"/>
          <p:nvPr>
            <p:ph idx="1" type="subTitle"/>
          </p:nvPr>
        </p:nvSpPr>
        <p:spPr>
          <a:xfrm>
            <a:off x="1008800" y="3449475"/>
            <a:ext cx="6414300" cy="46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i="1" sz="1400">
                <a:solidFill>
                  <a:schemeClr val="dk1"/>
                </a:solidFill>
              </a:defRPr>
            </a:lvl1pPr>
            <a:lvl2pPr lvl="1" rtl="0" algn="ctr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rtl="0" algn="ctr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rtl="0" algn="ctr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rtl="0" algn="ctr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rtl="0" algn="ctr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rtl="0" algn="ctr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rtl="0" algn="ctr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rtl="0" algn="ctr">
              <a:spcBef>
                <a:spcPts val="1000"/>
              </a:spcBef>
              <a:spcAft>
                <a:spcPts val="10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52" name="Google Shape;152;p30"/>
          <p:cNvSpPr txBox="1"/>
          <p:nvPr>
            <p:ph type="title"/>
          </p:nvPr>
        </p:nvSpPr>
        <p:spPr>
          <a:xfrm>
            <a:off x="1008800" y="1047625"/>
            <a:ext cx="6414300" cy="228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pic>
        <p:nvPicPr>
          <p:cNvPr id="153" name="Google Shape;153;p30"/>
          <p:cNvPicPr preferRelativeResize="0"/>
          <p:nvPr/>
        </p:nvPicPr>
        <p:blipFill rotWithShape="1">
          <a:blip r:embed="rId3">
            <a:alphaModFix/>
          </a:blip>
          <a:srcRect b="79" l="0" r="0" t="69"/>
          <a:stretch/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30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A7B17"/>
          </p15:clr>
        </p15:guide>
        <p15:guide id="2" pos="1213">
          <p15:clr>
            <a:srgbClr val="FA7B17"/>
          </p15:clr>
        </p15:guide>
        <p15:guide id="3" pos="4537">
          <p15:clr>
            <a:srgbClr val="FA7B17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ext section title 2">
  <p:cSld name="ONE_COLUMN_TEXT_1_1_1_1_1_1_1_1_1_1">
    <p:bg>
      <p:bgPr>
        <a:solidFill>
          <a:schemeClr val="lt1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1"/>
          <p:cNvSpPr txBox="1"/>
          <p:nvPr>
            <p:ph type="title"/>
          </p:nvPr>
        </p:nvSpPr>
        <p:spPr>
          <a:xfrm>
            <a:off x="553500" y="1106975"/>
            <a:ext cx="2759700" cy="16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57" name="Google Shape;157;p31"/>
          <p:cNvSpPr txBox="1"/>
          <p:nvPr>
            <p:ph idx="1" type="subTitle"/>
          </p:nvPr>
        </p:nvSpPr>
        <p:spPr>
          <a:xfrm>
            <a:off x="3540825" y="2251525"/>
            <a:ext cx="4572000" cy="184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sp>
        <p:nvSpPr>
          <p:cNvPr id="158" name="Google Shape;158;p31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9" name="Google Shape;159;p31"/>
          <p:cNvPicPr preferRelativeResize="0"/>
          <p:nvPr/>
        </p:nvPicPr>
        <p:blipFill rotWithShape="1">
          <a:blip r:embed="rId2">
            <a:alphaModFix/>
          </a:blip>
          <a:srcRect b="79" l="0" r="0" t="69"/>
          <a:stretch/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losing slide 1">
  <p:cSld name="MAIN_POINT_1_1_2_1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3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77199" y="1677097"/>
            <a:ext cx="6166799" cy="3466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2" name="Google Shape;162;p32"/>
          <p:cNvGrpSpPr/>
          <p:nvPr/>
        </p:nvGrpSpPr>
        <p:grpSpPr>
          <a:xfrm>
            <a:off x="417025" y="3722850"/>
            <a:ext cx="2335200" cy="780000"/>
            <a:chOff x="417025" y="3722850"/>
            <a:chExt cx="2335200" cy="780000"/>
          </a:xfrm>
        </p:grpSpPr>
        <p:sp>
          <p:nvSpPr>
            <p:cNvPr id="163" name="Google Shape;163;p32"/>
            <p:cNvSpPr txBox="1"/>
            <p:nvPr/>
          </p:nvSpPr>
          <p:spPr>
            <a:xfrm>
              <a:off x="417025" y="4192050"/>
              <a:ext cx="2335200" cy="31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Helvetica Neue"/>
                <a:buNone/>
              </a:pPr>
              <a:r>
                <a:rPr b="1" lang="en-GB" sz="1000">
                  <a:latin typeface="Helvetica Neue"/>
                  <a:ea typeface="Helvetica Neue"/>
                  <a:cs typeface="Helvetica Neue"/>
                  <a:sym typeface="Helvetica Neue"/>
                </a:rPr>
                <a:t>#LocalDigital  #FutureCouncils</a:t>
              </a:r>
              <a:endParaRPr b="1" sz="1000"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4" name="Google Shape;164;p32"/>
            <p:cNvSpPr txBox="1"/>
            <p:nvPr/>
          </p:nvSpPr>
          <p:spPr>
            <a:xfrm>
              <a:off x="417025" y="3957450"/>
              <a:ext cx="2115300" cy="31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Helvetica Neue"/>
                <a:buNone/>
              </a:pPr>
              <a:r>
                <a:rPr b="1" lang="en-GB" sz="1000">
                  <a:latin typeface="Helvetica Neue"/>
                  <a:ea typeface="Helvetica Neue"/>
                  <a:cs typeface="Helvetica Neue"/>
                  <a:sym typeface="Helvetica Neue"/>
                </a:rPr>
                <a:t>www.localdigital.gov.uk</a:t>
              </a:r>
              <a:endParaRPr b="1" sz="1000"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grpSp>
          <p:nvGrpSpPr>
            <p:cNvPr id="165" name="Google Shape;165;p32"/>
            <p:cNvGrpSpPr/>
            <p:nvPr/>
          </p:nvGrpSpPr>
          <p:grpSpPr>
            <a:xfrm>
              <a:off x="513521" y="3722850"/>
              <a:ext cx="1040954" cy="310800"/>
              <a:chOff x="278471" y="3540900"/>
              <a:chExt cx="1040954" cy="310800"/>
            </a:xfrm>
          </p:grpSpPr>
          <p:sp>
            <p:nvSpPr>
              <p:cNvPr id="166" name="Google Shape;166;p32"/>
              <p:cNvSpPr txBox="1"/>
              <p:nvPr/>
            </p:nvSpPr>
            <p:spPr>
              <a:xfrm>
                <a:off x="417025" y="3540900"/>
                <a:ext cx="902400" cy="31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SzPts val="1000"/>
                  <a:buFont typeface="Helvetica Neue"/>
                  <a:buNone/>
                </a:pPr>
                <a:r>
                  <a:rPr b="1" lang="en-GB" sz="1000">
                    <a:latin typeface="Helvetica Neue"/>
                    <a:ea typeface="Helvetica Neue"/>
                    <a:cs typeface="Helvetica Neue"/>
                    <a:sym typeface="Helvetica Neue"/>
                  </a:rPr>
                  <a:t>@LDgovUK</a:t>
                </a:r>
                <a:endParaRPr b="1" sz="1000"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pic>
            <p:nvPicPr>
              <p:cNvPr id="167" name="Google Shape;167;p32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278471" y="3670254"/>
                <a:ext cx="138550" cy="11275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68" name="Google Shape;168;p32"/>
          <p:cNvSpPr txBox="1"/>
          <p:nvPr/>
        </p:nvSpPr>
        <p:spPr>
          <a:xfrm>
            <a:off x="372350" y="1870900"/>
            <a:ext cx="3805500" cy="9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Thank you</a:t>
            </a:r>
            <a:endParaRPr b="1" sz="4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9" name="Google Shape;169;p32"/>
          <p:cNvSpPr txBox="1"/>
          <p:nvPr>
            <p:ph idx="1" type="subTitle"/>
          </p:nvPr>
        </p:nvSpPr>
        <p:spPr>
          <a:xfrm>
            <a:off x="372350" y="2834325"/>
            <a:ext cx="3616500" cy="5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70" name="Google Shape;170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2350" y="222150"/>
            <a:ext cx="1657748" cy="4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32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1">
  <p:cSld name="TITLE_AND_TWO_COLUMNS_2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/>
          <p:nvPr>
            <p:ph type="title"/>
          </p:nvPr>
        </p:nvSpPr>
        <p:spPr>
          <a:xfrm>
            <a:off x="568650" y="398650"/>
            <a:ext cx="799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75" name="Google Shape;175;p33"/>
          <p:cNvSpPr txBox="1"/>
          <p:nvPr>
            <p:ph idx="1" type="body"/>
          </p:nvPr>
        </p:nvSpPr>
        <p:spPr>
          <a:xfrm>
            <a:off x="568650" y="1152475"/>
            <a:ext cx="7991400" cy="30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/>
            </a:lvl1pPr>
            <a:lvl2pPr indent="-304800" lvl="1" marL="914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–"/>
              <a:defRPr/>
            </a:lvl2pPr>
            <a:lvl3pPr indent="-292100" lvl="2" marL="1371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000"/>
              <a:buChar char="•"/>
              <a:defRPr/>
            </a:lvl3pPr>
            <a:lvl4pPr indent="-285750" lvl="3" marL="18288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﹘"/>
              <a:defRPr/>
            </a:lvl4pPr>
            <a:lvl5pPr indent="-279400" lvl="4" marL="22860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800"/>
              <a:buChar char="•"/>
              <a:defRPr/>
            </a:lvl5pPr>
            <a:lvl6pPr indent="-273050" lvl="5" marL="27432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6pPr>
            <a:lvl7pPr indent="-273050" lvl="6" marL="3200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•"/>
              <a:defRPr/>
            </a:lvl7pPr>
            <a:lvl8pPr indent="-273050" lvl="7" marL="3657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8pPr>
            <a:lvl9pPr indent="-273050" lvl="8" marL="4114800" rtl="0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Clr>
                <a:schemeClr val="accent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76" name="Google Shape;176;p33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77" name="Google Shape;177;p33"/>
          <p:cNvPicPr preferRelativeResize="0"/>
          <p:nvPr/>
        </p:nvPicPr>
        <p:blipFill rotWithShape="1">
          <a:blip r:embed="rId2">
            <a:alphaModFix/>
          </a:blip>
          <a:srcRect b="79" l="0" r="0" t="69"/>
          <a:stretch/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>
  <p:cSld name="CUSTOM_8_1_2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mall grey logo">
  <p:cSld name="CUSTOM_8_1_2_1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35"/>
          <p:cNvPicPr preferRelativeResize="0"/>
          <p:nvPr/>
        </p:nvPicPr>
        <p:blipFill rotWithShape="1">
          <a:blip r:embed="rId2">
            <a:alphaModFix/>
          </a:blip>
          <a:srcRect b="79" l="0" r="0" t="69"/>
          <a:stretch/>
        </p:blipFill>
        <p:spPr>
          <a:xfrm>
            <a:off x="8082221" y="4588550"/>
            <a:ext cx="935350" cy="42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22.xml"/><Relationship Id="rId22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23" Type="http://schemas.openxmlformats.org/officeDocument/2006/relationships/theme" Target="../theme/theme1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30.xml"/><Relationship Id="rId6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9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568650" y="398650"/>
            <a:ext cx="7991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  <a:defRPr b="1"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568650" y="1152475"/>
            <a:ext cx="7991400" cy="30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Helvetica Neue"/>
              <a:buChar char="●"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04800" lvl="1" marL="9144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Helvetica Neue"/>
              <a:buChar char="–"/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92100" lvl="2" marL="13716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Helvetica Neue"/>
              <a:buChar char="•"/>
              <a:defRPr sz="10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85750" lvl="3" marL="18288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Helvetica Neue"/>
              <a:buChar char="﹘"/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79400" lvl="4" marL="22860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Helvetica Neue"/>
              <a:buChar char="•"/>
              <a:defRPr sz="8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73050" lvl="5" marL="27432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Helvetica Neue"/>
              <a:buChar char="﹘"/>
              <a:defRPr sz="700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73050" lvl="6" marL="32004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Helvetica Neue"/>
              <a:buChar char="•"/>
              <a:defRPr sz="700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73050" lvl="7" marL="36576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Helvetica Neue"/>
              <a:buChar char="﹘"/>
              <a:defRPr sz="700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73050" lvl="8" marL="411480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SzPts val="700"/>
              <a:buFont typeface="Helvetica Neue"/>
              <a:buChar char="•"/>
              <a:defRPr sz="700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6"/>
          <p:cNvSpPr txBox="1"/>
          <p:nvPr>
            <p:ph type="ctrTitle"/>
          </p:nvPr>
        </p:nvSpPr>
        <p:spPr>
          <a:xfrm>
            <a:off x="372350" y="1444850"/>
            <a:ext cx="4586400" cy="186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Playbook tool: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Pain points diagram template</a:t>
            </a:r>
            <a:endParaRPr/>
          </a:p>
        </p:txBody>
      </p:sp>
      <p:sp>
        <p:nvSpPr>
          <p:cNvPr id="186" name="Google Shape;186;p3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7" name="Google Shape;187;p36"/>
          <p:cNvSpPr txBox="1"/>
          <p:nvPr>
            <p:ph idx="4294967295" type="subTitle"/>
          </p:nvPr>
        </p:nvSpPr>
        <p:spPr>
          <a:xfrm>
            <a:off x="372350" y="3086600"/>
            <a:ext cx="6875400" cy="33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/>
              <a:t>November 2023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7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3" name="Google Shape;193;p37"/>
          <p:cNvPicPr preferRelativeResize="0"/>
          <p:nvPr/>
        </p:nvPicPr>
        <p:blipFill rotWithShape="1">
          <a:blip r:embed="rId3">
            <a:alphaModFix/>
          </a:blip>
          <a:srcRect b="0" l="46912" r="0" t="0"/>
          <a:stretch/>
        </p:blipFill>
        <p:spPr>
          <a:xfrm>
            <a:off x="0" y="0"/>
            <a:ext cx="485432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37"/>
          <p:cNvSpPr txBox="1"/>
          <p:nvPr>
            <p:ph type="title"/>
          </p:nvPr>
        </p:nvSpPr>
        <p:spPr>
          <a:xfrm>
            <a:off x="311700" y="398650"/>
            <a:ext cx="4141200" cy="300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lt1"/>
                </a:solidFill>
              </a:rPr>
              <a:t>Pain points diagram</a:t>
            </a:r>
            <a:endParaRPr sz="34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-GB" sz="2400">
                <a:solidFill>
                  <a:schemeClr val="lt1"/>
                </a:solidFill>
              </a:rPr>
              <a:t>Tracing a problem from service level through to its systemic root cause</a:t>
            </a:r>
            <a:endParaRPr b="0" sz="14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lt1"/>
              </a:solidFill>
            </a:endParaRPr>
          </a:p>
        </p:txBody>
      </p:sp>
      <p:sp>
        <p:nvSpPr>
          <p:cNvPr id="195" name="Google Shape;195;p37"/>
          <p:cNvSpPr txBox="1"/>
          <p:nvPr/>
        </p:nvSpPr>
        <p:spPr>
          <a:xfrm>
            <a:off x="5268350" y="398649"/>
            <a:ext cx="3415800" cy="39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</a:t>
            </a:r>
            <a:r>
              <a:rPr b="1" lang="en-GB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ow to use</a:t>
            </a:r>
            <a:endParaRPr b="1">
              <a:solidFill>
                <a:schemeClr val="accent4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Helvetica Neue"/>
              <a:buChar char="●"/>
            </a:pPr>
            <a:r>
              <a:rPr lang="en-GB" sz="1200">
                <a:latin typeface="Helvetica Neue"/>
                <a:ea typeface="Helvetica Neue"/>
                <a:cs typeface="Helvetica Neue"/>
                <a:sym typeface="Helvetica Neue"/>
              </a:rPr>
              <a:t>work through each row in the diagram and establish the different pain points being experienced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Helvetica Neue"/>
              <a:buChar char="●"/>
            </a:pPr>
            <a:r>
              <a:rPr lang="en-GB" sz="1200">
                <a:latin typeface="Helvetica Neue"/>
                <a:ea typeface="Helvetica Neue"/>
                <a:cs typeface="Helvetica Neue"/>
                <a:sym typeface="Helvetica Neue"/>
              </a:rPr>
              <a:t>where possible draw on evidence gathered directly from residents/staff for each area</a:t>
            </a:r>
            <a:r>
              <a:rPr lang="en-GB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Helvetica Neue"/>
              <a:buChar char="●"/>
            </a:pPr>
            <a:r>
              <a:rPr lang="en-GB" sz="1200"/>
              <a:t>expressing the pain in the first person will help you get closer to the pain points directly felt for any given group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200"/>
              <a:buChar char="●"/>
            </a:pPr>
            <a:r>
              <a:rPr lang="en-GB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continue</a:t>
            </a:r>
            <a:r>
              <a:rPr lang="en-GB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GB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until you have reached the box at the bottom 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200"/>
              <a:buChar char="●"/>
            </a:pPr>
            <a:r>
              <a:rPr lang="en-GB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discuss if this could be the root cause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8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201" name="Google Shape;201;p38"/>
          <p:cNvGraphicFramePr/>
          <p:nvPr/>
        </p:nvGraphicFramePr>
        <p:xfrm>
          <a:off x="709025" y="136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{C2A04FEE-5DC4-4873-8662-4E65773D6F79}</a:tableStyleId>
              </a:tblPr>
              <a:tblGrid>
                <a:gridCol w="2283550"/>
              </a:tblGrid>
              <a:tr h="901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Resident pain points</a:t>
                      </a:r>
                      <a:br>
                        <a:rPr b="1" lang="en-GB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</a:br>
                      <a:r>
                        <a:rPr lang="en-GB" sz="11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Negative resident experience / outcomes – residents unhappy, unhealthy, unempowered</a:t>
                      </a:r>
                      <a:endParaRPr b="1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D1E1"/>
                    </a:solidFill>
                  </a:tcPr>
                </a:tc>
              </a:tr>
              <a:tr h="901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Service pain points</a:t>
                      </a:r>
                      <a:br>
                        <a:rPr b="1" lang="en-GB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</a:br>
                      <a:r>
                        <a:rPr lang="en-GB" sz="11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Negative service qualities – services clunky, patchy, slow, irrelevant</a:t>
                      </a:r>
                      <a:endParaRPr b="1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D1E1"/>
                    </a:solidFill>
                  </a:tcPr>
                </a:tc>
              </a:tr>
              <a:tr h="901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Tech pain points</a:t>
                      </a:r>
                      <a:br>
                        <a:rPr b="1" lang="en-GB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</a:br>
                      <a:r>
                        <a:rPr lang="en-GB" sz="11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Tech not fit for purpose / restrictive</a:t>
                      </a:r>
                      <a:endParaRPr b="1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D1E1"/>
                    </a:solidFill>
                  </a:tcPr>
                </a:tc>
              </a:tr>
              <a:tr h="901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Innovation pain points</a:t>
                      </a:r>
                      <a:br>
                        <a:rPr b="1" lang="en-GB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</a:br>
                      <a:r>
                        <a:rPr lang="en-GB" sz="11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Council can’t identify problems, or find, pilot and scale solutions</a:t>
                      </a:r>
                      <a:endParaRPr b="1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D1E1"/>
                    </a:solidFill>
                  </a:tcPr>
                </a:tc>
              </a:tr>
              <a:tr h="901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Systemic root causes</a:t>
                      </a:r>
                      <a:br>
                        <a:rPr b="1" lang="en-GB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</a:br>
                      <a:r>
                        <a:rPr lang="en-GB" sz="1100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Poor governance, data use, procurement policies</a:t>
                      </a:r>
                      <a:endParaRPr b="1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D1E1"/>
                    </a:solidFill>
                  </a:tcPr>
                </a:tc>
              </a:tr>
            </a:tbl>
          </a:graphicData>
        </a:graphic>
      </p:graphicFrame>
      <p:cxnSp>
        <p:nvCxnSpPr>
          <p:cNvPr id="202" name="Google Shape;202;p38"/>
          <p:cNvCxnSpPr/>
          <p:nvPr/>
        </p:nvCxnSpPr>
        <p:spPr>
          <a:xfrm>
            <a:off x="339150" y="154475"/>
            <a:ext cx="0" cy="439830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triangle"/>
            <a:tailEnd len="med" w="med" type="triangle"/>
          </a:ln>
        </p:spPr>
      </p:cxnSp>
      <p:sp>
        <p:nvSpPr>
          <p:cNvPr id="203" name="Google Shape;203;p38"/>
          <p:cNvSpPr/>
          <p:nvPr/>
        </p:nvSpPr>
        <p:spPr>
          <a:xfrm>
            <a:off x="3024525" y="136000"/>
            <a:ext cx="884100" cy="8766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>
                <a:solidFill>
                  <a:srgbClr val="14141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e.g. “I can’t get support from the council as they’re saying I’m not on their system” 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4" name="Google Shape;204;p38"/>
          <p:cNvSpPr/>
          <p:nvPr/>
        </p:nvSpPr>
        <p:spPr>
          <a:xfrm>
            <a:off x="3951624" y="136000"/>
            <a:ext cx="3289500" cy="8766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/>
          </a:p>
        </p:txBody>
      </p:sp>
      <p:sp>
        <p:nvSpPr>
          <p:cNvPr id="205" name="Google Shape;205;p38"/>
          <p:cNvSpPr/>
          <p:nvPr/>
        </p:nvSpPr>
        <p:spPr>
          <a:xfrm>
            <a:off x="3024525" y="1043337"/>
            <a:ext cx="884100" cy="8766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>
                <a:solidFill>
                  <a:srgbClr val="14141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e.g. “I can’t see information about my client from another council service.”</a:t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6" name="Google Shape;206;p38"/>
          <p:cNvSpPr/>
          <p:nvPr/>
        </p:nvSpPr>
        <p:spPr>
          <a:xfrm>
            <a:off x="3951624" y="1043337"/>
            <a:ext cx="3289500" cy="8766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/>
          </a:p>
        </p:txBody>
      </p:sp>
      <p:sp>
        <p:nvSpPr>
          <p:cNvPr id="207" name="Google Shape;207;p38"/>
          <p:cNvSpPr/>
          <p:nvPr/>
        </p:nvSpPr>
        <p:spPr>
          <a:xfrm>
            <a:off x="3024525" y="1950673"/>
            <a:ext cx="884100" cy="8766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700">
                <a:solidFill>
                  <a:srgbClr val="14141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“Our CRM system doesn’t allow us to share data” </a:t>
            </a:r>
            <a:endParaRPr sz="11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8" name="Google Shape;208;p38"/>
          <p:cNvSpPr/>
          <p:nvPr/>
        </p:nvSpPr>
        <p:spPr>
          <a:xfrm>
            <a:off x="3951624" y="1950675"/>
            <a:ext cx="3289500" cy="8766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/>
          </a:p>
        </p:txBody>
      </p:sp>
      <p:sp>
        <p:nvSpPr>
          <p:cNvPr id="209" name="Google Shape;209;p38"/>
          <p:cNvSpPr/>
          <p:nvPr/>
        </p:nvSpPr>
        <p:spPr>
          <a:xfrm>
            <a:off x="3024537" y="2858010"/>
            <a:ext cx="884100" cy="8766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700">
                <a:solidFill>
                  <a:srgbClr val="14141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e.g. “We’ve tried to run a project to improve our CRM but it failed” </a:t>
            </a:r>
            <a:endParaRPr sz="110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0" name="Google Shape;210;p38"/>
          <p:cNvSpPr/>
          <p:nvPr/>
        </p:nvSpPr>
        <p:spPr>
          <a:xfrm>
            <a:off x="3951668" y="2858012"/>
            <a:ext cx="3289500" cy="8766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/>
          </a:p>
        </p:txBody>
      </p:sp>
      <p:sp>
        <p:nvSpPr>
          <p:cNvPr id="211" name="Google Shape;211;p38"/>
          <p:cNvSpPr/>
          <p:nvPr/>
        </p:nvSpPr>
        <p:spPr>
          <a:xfrm>
            <a:off x="3024537" y="3765346"/>
            <a:ext cx="884100" cy="8766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br>
              <a:rPr lang="en-GB" sz="700">
                <a:solidFill>
                  <a:srgbClr val="141414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GB" sz="700">
                <a:solidFill>
                  <a:srgbClr val="14141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e.g. “We don’t have the data available to make good decisions so we just guess.”</a:t>
            </a:r>
            <a:endParaRPr sz="700">
              <a:solidFill>
                <a:srgbClr val="141414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2" name="Google Shape;212;p38"/>
          <p:cNvSpPr/>
          <p:nvPr/>
        </p:nvSpPr>
        <p:spPr>
          <a:xfrm>
            <a:off x="3951668" y="3765350"/>
            <a:ext cx="3289500" cy="8766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500"/>
              </a:spcAft>
              <a:buNone/>
            </a:pPr>
            <a:r>
              <a:t/>
            </a:r>
            <a:endParaRPr b="1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ocal Digital theme 01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009B99"/>
      </a:accent1>
      <a:accent2>
        <a:srgbClr val="005187"/>
      </a:accent2>
      <a:accent3>
        <a:srgbClr val="B00E6A"/>
      </a:accent3>
      <a:accent4>
        <a:srgbClr val="333366"/>
      </a:accent4>
      <a:accent5>
        <a:srgbClr val="0099CC"/>
      </a:accent5>
      <a:accent6>
        <a:srgbClr val="EE8C00"/>
      </a:accent6>
      <a:hlink>
        <a:srgbClr val="009B9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