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283EEBB-7394-4821-AE0E-D32AECFCB673}">
  <a:tblStyle styleId="{A283EEBB-7394-4821-AE0E-D32AECFCB6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5.xml"/><Relationship Id="rId33" Type="http://schemas.openxmlformats.org/officeDocument/2006/relationships/font" Target="fonts/HelveticaNeue-boldItalic.fntdata"/><Relationship Id="rId10" Type="http://schemas.openxmlformats.org/officeDocument/2006/relationships/slide" Target="slides/slide4.xml"/><Relationship Id="rId32" Type="http://schemas.openxmlformats.org/officeDocument/2006/relationships/font" Target="fonts/HelveticaNeue-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4670b735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4670b735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245bfce4b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245bfce4b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9da55ced98_0_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9da55ced98_0_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1ca0e924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1ca0e924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3621fd5ef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3621fd5ef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245bfce4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245bfce4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245bfce4b1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245bfce4b1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1341693b84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1341693b84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9da55ced98_0_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9da55ced98_0_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9da55ced98_0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9da55ced98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9da55ced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9da55ced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9da55ced98_0_8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9da55ced98_0_8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245bfce4b1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245bfce4b1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9da55ced98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9da55ced98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9da55ced98_0_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9da55ced98_0_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45bfce4b1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245bfce4b1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ca0e924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1ca0e924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9da55ced98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9da55ced98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highlight>
                  <a:schemeClr val="accent4"/>
                </a:highlight>
              </a:rPr>
              <a:t>Break up this text</a:t>
            </a:r>
            <a:endParaRPr>
              <a:highlight>
                <a:schemeClr val="accent4"/>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245bfce4b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245bfce4b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0B0C0C"/>
                </a:solidFill>
                <a:highlight>
                  <a:schemeClr val="accent4"/>
                </a:highlight>
              </a:rPr>
              <a:t>ADD MORE EXAMPLES</a:t>
            </a:r>
            <a:endParaRPr>
              <a:highlight>
                <a:schemeClr val="accent4"/>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245bfce4b1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245bfce4b1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245bfce4b1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245bfce4b1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245bfce4b1_0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245bfce4b1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FFFFFF"/>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72350" y="1444850"/>
            <a:ext cx="4586400" cy="18624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3200"/>
              <a:buNone/>
              <a:defRPr sz="3200">
                <a:solidFill>
                  <a:srgbClr val="000000"/>
                </a:solidFill>
              </a:defRPr>
            </a:lvl1pPr>
            <a:lvl2pPr lvl="1" rtl="0">
              <a:spcBef>
                <a:spcPts val="0"/>
              </a:spcBef>
              <a:spcAft>
                <a:spcPts val="0"/>
              </a:spcAft>
              <a:buClr>
                <a:schemeClr val="lt1"/>
              </a:buClr>
              <a:buSzPts val="3000"/>
              <a:buFont typeface="Helvetica Neue"/>
              <a:buNone/>
              <a:defRPr sz="30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3000"/>
              <a:buFont typeface="Helvetica Neue"/>
              <a:buNone/>
              <a:defRPr sz="30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3000"/>
              <a:buFont typeface="Helvetica Neue"/>
              <a:buNone/>
              <a:defRPr sz="30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3000"/>
              <a:buFont typeface="Helvetica Neue"/>
              <a:buNone/>
              <a:defRPr sz="30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3000"/>
              <a:buFont typeface="Helvetica Neue"/>
              <a:buNone/>
              <a:defRPr sz="30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3000"/>
              <a:buFont typeface="Helvetica Neue"/>
              <a:buNone/>
              <a:defRPr sz="30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3000"/>
              <a:buFont typeface="Helvetica Neue"/>
              <a:buNone/>
              <a:defRPr sz="30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3000"/>
              <a:buFont typeface="Helvetica Neue"/>
              <a:buNone/>
              <a:defRPr sz="3000">
                <a:solidFill>
                  <a:schemeClr val="lt1"/>
                </a:solidFill>
                <a:latin typeface="Helvetica Neue"/>
                <a:ea typeface="Helvetica Neue"/>
                <a:cs typeface="Helvetica Neue"/>
                <a:sym typeface="Helvetica Neue"/>
              </a:defRPr>
            </a:lvl9pPr>
          </a:lstStyle>
          <a:p/>
        </p:txBody>
      </p:sp>
      <p:pic>
        <p:nvPicPr>
          <p:cNvPr id="11" name="Google Shape;11;p2"/>
          <p:cNvPicPr preferRelativeResize="0"/>
          <p:nvPr/>
        </p:nvPicPr>
        <p:blipFill>
          <a:blip r:embed="rId2">
            <a:alphaModFix/>
          </a:blip>
          <a:stretch>
            <a:fillRect/>
          </a:stretch>
        </p:blipFill>
        <p:spPr>
          <a:xfrm>
            <a:off x="5269550" y="1464550"/>
            <a:ext cx="3874451" cy="3678951"/>
          </a:xfrm>
          <a:prstGeom prst="rect">
            <a:avLst/>
          </a:prstGeom>
          <a:noFill/>
          <a:ln>
            <a:noFill/>
          </a:ln>
        </p:spPr>
      </p:pic>
      <p:grpSp>
        <p:nvGrpSpPr>
          <p:cNvPr id="12" name="Google Shape;12;p2"/>
          <p:cNvGrpSpPr/>
          <p:nvPr/>
        </p:nvGrpSpPr>
        <p:grpSpPr>
          <a:xfrm>
            <a:off x="417025" y="3722850"/>
            <a:ext cx="2335200" cy="780000"/>
            <a:chOff x="417025" y="3722850"/>
            <a:chExt cx="2335200" cy="780000"/>
          </a:xfrm>
        </p:grpSpPr>
        <p:sp>
          <p:nvSpPr>
            <p:cNvPr id="13" name="Google Shape;13;p2"/>
            <p:cNvSpPr txBox="1"/>
            <p:nvPr/>
          </p:nvSpPr>
          <p:spPr>
            <a:xfrm>
              <a:off x="417025" y="4192050"/>
              <a:ext cx="23352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#LocalDigital   #FixThePlumbing</a:t>
              </a:r>
              <a:endParaRPr b="1" sz="1000">
                <a:latin typeface="Helvetica Neue"/>
                <a:ea typeface="Helvetica Neue"/>
                <a:cs typeface="Helvetica Neue"/>
                <a:sym typeface="Helvetica Neue"/>
              </a:endParaRPr>
            </a:p>
          </p:txBody>
        </p:sp>
        <p:sp>
          <p:nvSpPr>
            <p:cNvPr id="14" name="Google Shape;14;p2"/>
            <p:cNvSpPr txBox="1"/>
            <p:nvPr/>
          </p:nvSpPr>
          <p:spPr>
            <a:xfrm>
              <a:off x="417025" y="3957450"/>
              <a:ext cx="21153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www.localdigital.gov.uk</a:t>
              </a:r>
              <a:endParaRPr b="1" sz="1000">
                <a:latin typeface="Helvetica Neue"/>
                <a:ea typeface="Helvetica Neue"/>
                <a:cs typeface="Helvetica Neue"/>
                <a:sym typeface="Helvetica Neue"/>
              </a:endParaRPr>
            </a:p>
          </p:txBody>
        </p:sp>
        <p:grpSp>
          <p:nvGrpSpPr>
            <p:cNvPr id="15" name="Google Shape;15;p2"/>
            <p:cNvGrpSpPr/>
            <p:nvPr/>
          </p:nvGrpSpPr>
          <p:grpSpPr>
            <a:xfrm>
              <a:off x="513521" y="3722850"/>
              <a:ext cx="1040954" cy="310800"/>
              <a:chOff x="278471" y="3540900"/>
              <a:chExt cx="1040954" cy="310800"/>
            </a:xfrm>
          </p:grpSpPr>
          <p:sp>
            <p:nvSpPr>
              <p:cNvPr id="16" name="Google Shape;16;p2"/>
              <p:cNvSpPr txBox="1"/>
              <p:nvPr/>
            </p:nvSpPr>
            <p:spPr>
              <a:xfrm>
                <a:off x="417025" y="3540900"/>
                <a:ext cx="9024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@LDgovUK</a:t>
                </a:r>
                <a:endParaRPr b="1" sz="1000">
                  <a:latin typeface="Helvetica Neue"/>
                  <a:ea typeface="Helvetica Neue"/>
                  <a:cs typeface="Helvetica Neue"/>
                  <a:sym typeface="Helvetica Neue"/>
                </a:endParaRPr>
              </a:p>
            </p:txBody>
          </p:sp>
          <p:pic>
            <p:nvPicPr>
              <p:cNvPr id="17" name="Google Shape;17;p2"/>
              <p:cNvPicPr preferRelativeResize="0"/>
              <p:nvPr/>
            </p:nvPicPr>
            <p:blipFill>
              <a:blip r:embed="rId3">
                <a:alphaModFix/>
              </a:blip>
              <a:stretch>
                <a:fillRect/>
              </a:stretch>
            </p:blipFill>
            <p:spPr>
              <a:xfrm>
                <a:off x="278471" y="3670254"/>
                <a:ext cx="138550" cy="112751"/>
              </a:xfrm>
              <a:prstGeom prst="rect">
                <a:avLst/>
              </a:prstGeom>
              <a:noFill/>
              <a:ln>
                <a:noFill/>
              </a:ln>
            </p:spPr>
          </p:pic>
        </p:grpSp>
      </p:grpSp>
      <p:pic>
        <p:nvPicPr>
          <p:cNvPr id="18" name="Google Shape;18;p2"/>
          <p:cNvPicPr preferRelativeResize="0"/>
          <p:nvPr/>
        </p:nvPicPr>
        <p:blipFill>
          <a:blip r:embed="rId4">
            <a:alphaModFix/>
          </a:blip>
          <a:stretch>
            <a:fillRect/>
          </a:stretch>
        </p:blipFill>
        <p:spPr>
          <a:xfrm>
            <a:off x="372350" y="303957"/>
            <a:ext cx="1780163" cy="53196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type="tx">
  <p:cSld name="TITLE_AND_BODY">
    <p:spTree>
      <p:nvGrpSpPr>
        <p:cNvPr id="82" name="Shape 82"/>
        <p:cNvGrpSpPr/>
        <p:nvPr/>
      </p:nvGrpSpPr>
      <p:grpSpPr>
        <a:xfrm>
          <a:off x="0" y="0"/>
          <a:ext cx="0" cy="0"/>
          <a:chOff x="0" y="0"/>
          <a:chExt cx="0" cy="0"/>
        </a:xfrm>
      </p:grpSpPr>
      <p:sp>
        <p:nvSpPr>
          <p:cNvPr id="83" name="Google Shape;83;p11"/>
          <p:cNvSpPr txBox="1"/>
          <p:nvPr>
            <p:ph type="title"/>
          </p:nvPr>
        </p:nvSpPr>
        <p:spPr>
          <a:xfrm>
            <a:off x="568650" y="398650"/>
            <a:ext cx="7991400" cy="572700"/>
          </a:xfrm>
          <a:prstGeom prst="rect">
            <a:avLst/>
          </a:prstGeom>
        </p:spPr>
        <p:txBody>
          <a:bodyPr anchorCtr="0" anchor="t" bIns="91425" lIns="91425" spcFirstLastPara="1" rIns="91425" wrap="square" tIns="91425">
            <a:no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nly slide">
  <p:cSld name="TITLE_AND_BODY_1">
    <p:spTree>
      <p:nvGrpSpPr>
        <p:cNvPr id="84" name="Shape 8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woColTx">
  <p:cSld name="TITLE_AND_TWO_COLUMNS">
    <p:spTree>
      <p:nvGrpSpPr>
        <p:cNvPr id="85" name="Shape 85"/>
        <p:cNvGrpSpPr/>
        <p:nvPr/>
      </p:nvGrpSpPr>
      <p:grpSpPr>
        <a:xfrm>
          <a:off x="0" y="0"/>
          <a:ext cx="0" cy="0"/>
          <a:chOff x="0" y="0"/>
          <a:chExt cx="0" cy="0"/>
        </a:xfrm>
      </p:grpSpPr>
      <p:sp>
        <p:nvSpPr>
          <p:cNvPr id="86" name="Google Shape;86;p13"/>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7" name="Google Shape;87;p13"/>
          <p:cNvSpPr txBox="1"/>
          <p:nvPr>
            <p:ph idx="1" type="body"/>
          </p:nvPr>
        </p:nvSpPr>
        <p:spPr>
          <a:xfrm>
            <a:off x="568650" y="1000075"/>
            <a:ext cx="7991400" cy="3040500"/>
          </a:xfrm>
          <a:prstGeom prst="rect">
            <a:avLst/>
          </a:prstGeom>
        </p:spPr>
        <p:txBody>
          <a:bodyPr anchorCtr="0" anchor="t" bIns="91425" lIns="91425" spcFirstLastPara="1" rIns="91425" wrap="square" tIns="91425">
            <a:noAutofit/>
          </a:bodyPr>
          <a:lstStyle>
            <a:lvl1pPr indent="-323850" lvl="0" marL="457200" rtl="0">
              <a:lnSpc>
                <a:spcPct val="100000"/>
              </a:lnSpc>
              <a:spcBef>
                <a:spcPts val="0"/>
              </a:spcBef>
              <a:spcAft>
                <a:spcPts val="0"/>
              </a:spcAft>
              <a:buClr>
                <a:schemeClr val="accent1"/>
              </a:buClr>
              <a:buSzPts val="1500"/>
              <a:buChar char="●"/>
              <a:defRPr/>
            </a:lvl1pPr>
            <a:lvl2pPr indent="-311150" lvl="1" marL="914400" rtl="0">
              <a:lnSpc>
                <a:spcPct val="100000"/>
              </a:lnSpc>
              <a:spcBef>
                <a:spcPts val="1500"/>
              </a:spcBef>
              <a:spcAft>
                <a:spcPts val="0"/>
              </a:spcAft>
              <a:buClr>
                <a:schemeClr val="accent1"/>
              </a:buClr>
              <a:buSzPts val="1300"/>
              <a:buChar char="–"/>
              <a:defRPr/>
            </a:lvl2pPr>
            <a:lvl3pPr indent="-298450" lvl="2" marL="1371600" rtl="0">
              <a:lnSpc>
                <a:spcPct val="100000"/>
              </a:lnSpc>
              <a:spcBef>
                <a:spcPts val="1500"/>
              </a:spcBef>
              <a:spcAft>
                <a:spcPts val="0"/>
              </a:spcAft>
              <a:buClr>
                <a:schemeClr val="accent1"/>
              </a:buClr>
              <a:buSzPts val="1100"/>
              <a:buChar char="•"/>
              <a:defRPr/>
            </a:lvl3pPr>
            <a:lvl4pPr indent="-292100" lvl="3" marL="1828800" rtl="0">
              <a:lnSpc>
                <a:spcPct val="100000"/>
              </a:lnSpc>
              <a:spcBef>
                <a:spcPts val="1500"/>
              </a:spcBef>
              <a:spcAft>
                <a:spcPts val="0"/>
              </a:spcAft>
              <a:buClr>
                <a:schemeClr val="accent1"/>
              </a:buClr>
              <a:buSzPts val="1000"/>
              <a:buChar char="﹘"/>
              <a:defRPr/>
            </a:lvl4pPr>
            <a:lvl5pPr indent="-285750" lvl="4" marL="2286000" rtl="0">
              <a:lnSpc>
                <a:spcPct val="100000"/>
              </a:lnSpc>
              <a:spcBef>
                <a:spcPts val="1500"/>
              </a:spcBef>
              <a:spcAft>
                <a:spcPts val="0"/>
              </a:spcAft>
              <a:buClr>
                <a:schemeClr val="accent1"/>
              </a:buClr>
              <a:buSzPts val="900"/>
              <a:buChar char="•"/>
              <a:defRPr/>
            </a:lvl5pPr>
            <a:lvl6pPr indent="-279400" lvl="5" marL="2743200" rtl="0">
              <a:lnSpc>
                <a:spcPct val="100000"/>
              </a:lnSpc>
              <a:spcBef>
                <a:spcPts val="1500"/>
              </a:spcBef>
              <a:spcAft>
                <a:spcPts val="0"/>
              </a:spcAft>
              <a:buClr>
                <a:schemeClr val="accent1"/>
              </a:buClr>
              <a:buSzPts val="800"/>
              <a:buChar char="﹘"/>
              <a:defRPr/>
            </a:lvl6pPr>
            <a:lvl7pPr indent="-279400" lvl="6" marL="3200400" rtl="0">
              <a:lnSpc>
                <a:spcPct val="100000"/>
              </a:lnSpc>
              <a:spcBef>
                <a:spcPts val="1500"/>
              </a:spcBef>
              <a:spcAft>
                <a:spcPts val="0"/>
              </a:spcAft>
              <a:buClr>
                <a:schemeClr val="accent1"/>
              </a:buClr>
              <a:buSzPts val="800"/>
              <a:buChar char="•"/>
              <a:defRPr/>
            </a:lvl7pPr>
            <a:lvl8pPr indent="-279400" lvl="7" marL="3657600" rtl="0">
              <a:lnSpc>
                <a:spcPct val="100000"/>
              </a:lnSpc>
              <a:spcBef>
                <a:spcPts val="1500"/>
              </a:spcBef>
              <a:spcAft>
                <a:spcPts val="0"/>
              </a:spcAft>
              <a:buClr>
                <a:schemeClr val="accent1"/>
              </a:buClr>
              <a:buSzPts val="800"/>
              <a:buChar char="﹘"/>
              <a:defRPr/>
            </a:lvl8pPr>
            <a:lvl9pPr indent="-279400" lvl="8" marL="4114800" rtl="0">
              <a:lnSpc>
                <a:spcPct val="100000"/>
              </a:lnSpc>
              <a:spcBef>
                <a:spcPts val="1500"/>
              </a:spcBef>
              <a:spcAft>
                <a:spcPts val="1500"/>
              </a:spcAft>
              <a:buClr>
                <a:schemeClr val="accent1"/>
              </a:buClr>
              <a:buSzPts val="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 text">
  <p:cSld name="TITLE_AND_TWO_COLUMNS_1">
    <p:spTree>
      <p:nvGrpSpPr>
        <p:cNvPr id="88" name="Shape 88"/>
        <p:cNvGrpSpPr/>
        <p:nvPr/>
      </p:nvGrpSpPr>
      <p:grpSpPr>
        <a:xfrm>
          <a:off x="0" y="0"/>
          <a:ext cx="0" cy="0"/>
          <a:chOff x="0" y="0"/>
          <a:chExt cx="0" cy="0"/>
        </a:xfrm>
      </p:grpSpPr>
      <p:sp>
        <p:nvSpPr>
          <p:cNvPr id="89" name="Google Shape;89;p14"/>
          <p:cNvSpPr txBox="1"/>
          <p:nvPr>
            <p:ph type="title"/>
          </p:nvPr>
        </p:nvSpPr>
        <p:spPr>
          <a:xfrm>
            <a:off x="568650" y="398650"/>
            <a:ext cx="7991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 name="Google Shape;90;p14"/>
          <p:cNvSpPr txBox="1"/>
          <p:nvPr>
            <p:ph idx="1" type="body"/>
          </p:nvPr>
        </p:nvSpPr>
        <p:spPr>
          <a:xfrm>
            <a:off x="568650" y="1152475"/>
            <a:ext cx="3828900" cy="3040500"/>
          </a:xfrm>
          <a:prstGeom prst="rect">
            <a:avLst/>
          </a:prstGeom>
        </p:spPr>
        <p:txBody>
          <a:bodyPr anchorCtr="0" anchor="t" bIns="91425" lIns="91425" spcFirstLastPara="1" rIns="91425" wrap="square" tIns="91425">
            <a:noAutofit/>
          </a:bodyPr>
          <a:lstStyle>
            <a:lvl1pPr indent="-323850" lvl="0" marL="457200" rtl="0">
              <a:lnSpc>
                <a:spcPct val="100000"/>
              </a:lnSpc>
              <a:spcBef>
                <a:spcPts val="0"/>
              </a:spcBef>
              <a:spcAft>
                <a:spcPts val="0"/>
              </a:spcAft>
              <a:buClr>
                <a:schemeClr val="accent1"/>
              </a:buClr>
              <a:buSzPts val="1500"/>
              <a:buChar char="●"/>
              <a:defRPr/>
            </a:lvl1pPr>
            <a:lvl2pPr indent="-311150" lvl="1" marL="914400" rtl="0">
              <a:lnSpc>
                <a:spcPct val="100000"/>
              </a:lnSpc>
              <a:spcBef>
                <a:spcPts val="1500"/>
              </a:spcBef>
              <a:spcAft>
                <a:spcPts val="0"/>
              </a:spcAft>
              <a:buClr>
                <a:schemeClr val="accent1"/>
              </a:buClr>
              <a:buSzPts val="1300"/>
              <a:buChar char="–"/>
              <a:defRPr/>
            </a:lvl2pPr>
            <a:lvl3pPr indent="-298450" lvl="2" marL="1371600" rtl="0">
              <a:lnSpc>
                <a:spcPct val="100000"/>
              </a:lnSpc>
              <a:spcBef>
                <a:spcPts val="1500"/>
              </a:spcBef>
              <a:spcAft>
                <a:spcPts val="0"/>
              </a:spcAft>
              <a:buClr>
                <a:schemeClr val="accent1"/>
              </a:buClr>
              <a:buSzPts val="1100"/>
              <a:buChar char="•"/>
              <a:defRPr/>
            </a:lvl3pPr>
            <a:lvl4pPr indent="-292100" lvl="3" marL="1828800" rtl="0">
              <a:lnSpc>
                <a:spcPct val="100000"/>
              </a:lnSpc>
              <a:spcBef>
                <a:spcPts val="1500"/>
              </a:spcBef>
              <a:spcAft>
                <a:spcPts val="0"/>
              </a:spcAft>
              <a:buClr>
                <a:schemeClr val="accent1"/>
              </a:buClr>
              <a:buSzPts val="1000"/>
              <a:buChar char="﹘"/>
              <a:defRPr/>
            </a:lvl4pPr>
            <a:lvl5pPr indent="-285750" lvl="4" marL="2286000" rtl="0">
              <a:lnSpc>
                <a:spcPct val="100000"/>
              </a:lnSpc>
              <a:spcBef>
                <a:spcPts val="1500"/>
              </a:spcBef>
              <a:spcAft>
                <a:spcPts val="0"/>
              </a:spcAft>
              <a:buClr>
                <a:schemeClr val="accent1"/>
              </a:buClr>
              <a:buSzPts val="900"/>
              <a:buChar char="•"/>
              <a:defRPr/>
            </a:lvl5pPr>
            <a:lvl6pPr indent="-279400" lvl="5" marL="2743200" rtl="0">
              <a:lnSpc>
                <a:spcPct val="100000"/>
              </a:lnSpc>
              <a:spcBef>
                <a:spcPts val="1500"/>
              </a:spcBef>
              <a:spcAft>
                <a:spcPts val="0"/>
              </a:spcAft>
              <a:buClr>
                <a:schemeClr val="accent1"/>
              </a:buClr>
              <a:buSzPts val="800"/>
              <a:buChar char="﹘"/>
              <a:defRPr/>
            </a:lvl6pPr>
            <a:lvl7pPr indent="-279400" lvl="6" marL="3200400" rtl="0">
              <a:lnSpc>
                <a:spcPct val="100000"/>
              </a:lnSpc>
              <a:spcBef>
                <a:spcPts val="1500"/>
              </a:spcBef>
              <a:spcAft>
                <a:spcPts val="0"/>
              </a:spcAft>
              <a:buClr>
                <a:schemeClr val="accent1"/>
              </a:buClr>
              <a:buSzPts val="800"/>
              <a:buChar char="•"/>
              <a:defRPr/>
            </a:lvl7pPr>
            <a:lvl8pPr indent="-279400" lvl="7" marL="3657600" rtl="0">
              <a:lnSpc>
                <a:spcPct val="100000"/>
              </a:lnSpc>
              <a:spcBef>
                <a:spcPts val="1500"/>
              </a:spcBef>
              <a:spcAft>
                <a:spcPts val="0"/>
              </a:spcAft>
              <a:buClr>
                <a:schemeClr val="accent1"/>
              </a:buClr>
              <a:buSzPts val="800"/>
              <a:buChar char="﹘"/>
              <a:defRPr/>
            </a:lvl8pPr>
            <a:lvl9pPr indent="-279400" lvl="8" marL="4114800" rtl="0">
              <a:lnSpc>
                <a:spcPct val="100000"/>
              </a:lnSpc>
              <a:spcBef>
                <a:spcPts val="1500"/>
              </a:spcBef>
              <a:spcAft>
                <a:spcPts val="1500"/>
              </a:spcAft>
              <a:buClr>
                <a:schemeClr val="accent1"/>
              </a:buClr>
              <a:buSzPts val="800"/>
              <a:buChar char="•"/>
              <a:defRPr/>
            </a:lvl9pPr>
          </a:lstStyle>
          <a:p/>
        </p:txBody>
      </p:sp>
      <p:sp>
        <p:nvSpPr>
          <p:cNvPr id="91" name="Google Shape;91;p14"/>
          <p:cNvSpPr txBox="1"/>
          <p:nvPr>
            <p:ph idx="2" type="body"/>
          </p:nvPr>
        </p:nvSpPr>
        <p:spPr>
          <a:xfrm>
            <a:off x="4731075" y="1152475"/>
            <a:ext cx="3828900" cy="3040500"/>
          </a:xfrm>
          <a:prstGeom prst="rect">
            <a:avLst/>
          </a:prstGeom>
        </p:spPr>
        <p:txBody>
          <a:bodyPr anchorCtr="0" anchor="t" bIns="91425" lIns="91425" spcFirstLastPara="1" rIns="91425" wrap="square" tIns="91425">
            <a:noAutofit/>
          </a:bodyPr>
          <a:lstStyle>
            <a:lvl1pPr indent="-323850" lvl="0" marL="457200" rtl="0">
              <a:lnSpc>
                <a:spcPct val="100000"/>
              </a:lnSpc>
              <a:spcBef>
                <a:spcPts val="0"/>
              </a:spcBef>
              <a:spcAft>
                <a:spcPts val="0"/>
              </a:spcAft>
              <a:buClr>
                <a:schemeClr val="accent1"/>
              </a:buClr>
              <a:buSzPts val="1500"/>
              <a:buChar char="●"/>
              <a:defRPr/>
            </a:lvl1pPr>
            <a:lvl2pPr indent="-311150" lvl="1" marL="914400" rtl="0">
              <a:lnSpc>
                <a:spcPct val="100000"/>
              </a:lnSpc>
              <a:spcBef>
                <a:spcPts val="1500"/>
              </a:spcBef>
              <a:spcAft>
                <a:spcPts val="0"/>
              </a:spcAft>
              <a:buClr>
                <a:schemeClr val="accent1"/>
              </a:buClr>
              <a:buSzPts val="1300"/>
              <a:buChar char="–"/>
              <a:defRPr/>
            </a:lvl2pPr>
            <a:lvl3pPr indent="-298450" lvl="2" marL="1371600" rtl="0">
              <a:lnSpc>
                <a:spcPct val="100000"/>
              </a:lnSpc>
              <a:spcBef>
                <a:spcPts val="1500"/>
              </a:spcBef>
              <a:spcAft>
                <a:spcPts val="0"/>
              </a:spcAft>
              <a:buClr>
                <a:schemeClr val="accent1"/>
              </a:buClr>
              <a:buSzPts val="1100"/>
              <a:buChar char="•"/>
              <a:defRPr/>
            </a:lvl3pPr>
            <a:lvl4pPr indent="-292100" lvl="3" marL="1828800" rtl="0">
              <a:lnSpc>
                <a:spcPct val="100000"/>
              </a:lnSpc>
              <a:spcBef>
                <a:spcPts val="1500"/>
              </a:spcBef>
              <a:spcAft>
                <a:spcPts val="0"/>
              </a:spcAft>
              <a:buClr>
                <a:schemeClr val="accent1"/>
              </a:buClr>
              <a:buSzPts val="1000"/>
              <a:buChar char="﹘"/>
              <a:defRPr/>
            </a:lvl4pPr>
            <a:lvl5pPr indent="-285750" lvl="4" marL="2286000" rtl="0">
              <a:lnSpc>
                <a:spcPct val="100000"/>
              </a:lnSpc>
              <a:spcBef>
                <a:spcPts val="1500"/>
              </a:spcBef>
              <a:spcAft>
                <a:spcPts val="0"/>
              </a:spcAft>
              <a:buClr>
                <a:schemeClr val="accent1"/>
              </a:buClr>
              <a:buSzPts val="900"/>
              <a:buChar char="•"/>
              <a:defRPr/>
            </a:lvl5pPr>
            <a:lvl6pPr indent="-279400" lvl="5" marL="2743200" rtl="0">
              <a:lnSpc>
                <a:spcPct val="100000"/>
              </a:lnSpc>
              <a:spcBef>
                <a:spcPts val="1500"/>
              </a:spcBef>
              <a:spcAft>
                <a:spcPts val="0"/>
              </a:spcAft>
              <a:buClr>
                <a:schemeClr val="accent1"/>
              </a:buClr>
              <a:buSzPts val="800"/>
              <a:buChar char="﹘"/>
              <a:defRPr/>
            </a:lvl6pPr>
            <a:lvl7pPr indent="-279400" lvl="6" marL="3200400" rtl="0">
              <a:lnSpc>
                <a:spcPct val="100000"/>
              </a:lnSpc>
              <a:spcBef>
                <a:spcPts val="1500"/>
              </a:spcBef>
              <a:spcAft>
                <a:spcPts val="0"/>
              </a:spcAft>
              <a:buClr>
                <a:schemeClr val="accent1"/>
              </a:buClr>
              <a:buSzPts val="800"/>
              <a:buChar char="•"/>
              <a:defRPr/>
            </a:lvl7pPr>
            <a:lvl8pPr indent="-279400" lvl="7" marL="3657600" rtl="0">
              <a:lnSpc>
                <a:spcPct val="100000"/>
              </a:lnSpc>
              <a:spcBef>
                <a:spcPts val="1500"/>
              </a:spcBef>
              <a:spcAft>
                <a:spcPts val="0"/>
              </a:spcAft>
              <a:buClr>
                <a:schemeClr val="accent1"/>
              </a:buClr>
              <a:buSzPts val="800"/>
              <a:buChar char="﹘"/>
              <a:defRPr/>
            </a:lvl8pPr>
            <a:lvl9pPr indent="-279400" lvl="8" marL="4114800" rtl="0">
              <a:lnSpc>
                <a:spcPct val="100000"/>
              </a:lnSpc>
              <a:spcBef>
                <a:spcPts val="1500"/>
              </a:spcBef>
              <a:spcAft>
                <a:spcPts val="1500"/>
              </a:spcAft>
              <a:buClr>
                <a:schemeClr val="accent1"/>
              </a:buClr>
              <a:buSzPts val="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 out text and image on right">
  <p:cSld name="TITLE_ONLY_1">
    <p:spTree>
      <p:nvGrpSpPr>
        <p:cNvPr id="92" name="Shape 92"/>
        <p:cNvGrpSpPr/>
        <p:nvPr/>
      </p:nvGrpSpPr>
      <p:grpSpPr>
        <a:xfrm>
          <a:off x="0" y="0"/>
          <a:ext cx="0" cy="0"/>
          <a:chOff x="0" y="0"/>
          <a:chExt cx="0" cy="0"/>
        </a:xfrm>
      </p:grpSpPr>
      <p:sp>
        <p:nvSpPr>
          <p:cNvPr id="93" name="Google Shape;93;p15"/>
          <p:cNvSpPr/>
          <p:nvPr/>
        </p:nvSpPr>
        <p:spPr>
          <a:xfrm>
            <a:off x="4215650" y="-125"/>
            <a:ext cx="49284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999999"/>
                </a:solidFill>
                <a:latin typeface="Helvetica Neue"/>
                <a:ea typeface="Helvetica Neue"/>
                <a:cs typeface="Helvetica Neue"/>
                <a:sym typeface="Helvetica Neue"/>
              </a:rPr>
              <a:t>Cover up this box with an image</a:t>
            </a:r>
            <a:endParaRPr sz="1200">
              <a:solidFill>
                <a:srgbClr val="999999"/>
              </a:solidFill>
              <a:latin typeface="Helvetica Neue"/>
              <a:ea typeface="Helvetica Neue"/>
              <a:cs typeface="Helvetica Neue"/>
              <a:sym typeface="Helvetica Neue"/>
            </a:endParaRPr>
          </a:p>
        </p:txBody>
      </p:sp>
      <p:sp>
        <p:nvSpPr>
          <p:cNvPr id="94" name="Google Shape;94;p15"/>
          <p:cNvSpPr txBox="1"/>
          <p:nvPr>
            <p:ph type="title"/>
          </p:nvPr>
        </p:nvSpPr>
        <p:spPr>
          <a:xfrm>
            <a:off x="568650" y="398650"/>
            <a:ext cx="3351300" cy="9129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5" name="Google Shape;95;p15"/>
          <p:cNvSpPr txBox="1"/>
          <p:nvPr>
            <p:ph idx="1" type="body"/>
          </p:nvPr>
        </p:nvSpPr>
        <p:spPr>
          <a:xfrm>
            <a:off x="568650" y="1569125"/>
            <a:ext cx="3351300" cy="27069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a:lvl1pPr>
            <a:lvl2pPr indent="-311150" lvl="1" marL="914400" rtl="0">
              <a:spcBef>
                <a:spcPts val="1000"/>
              </a:spcBef>
              <a:spcAft>
                <a:spcPts val="0"/>
              </a:spcAft>
              <a:buSzPts val="1300"/>
              <a:buChar char="–"/>
              <a:defRPr/>
            </a:lvl2pPr>
            <a:lvl3pPr indent="-298450" lvl="2" marL="1371600" rtl="0">
              <a:spcBef>
                <a:spcPts val="1000"/>
              </a:spcBef>
              <a:spcAft>
                <a:spcPts val="0"/>
              </a:spcAft>
              <a:buSzPts val="1100"/>
              <a:buChar char="•"/>
              <a:defRPr/>
            </a:lvl3pPr>
            <a:lvl4pPr indent="-292100" lvl="3" marL="1828800" rtl="0">
              <a:spcBef>
                <a:spcPts val="1000"/>
              </a:spcBef>
              <a:spcAft>
                <a:spcPts val="0"/>
              </a:spcAft>
              <a:buSzPts val="1000"/>
              <a:buChar char="﹘"/>
              <a:defRPr/>
            </a:lvl4pPr>
            <a:lvl5pPr indent="-285750" lvl="4" marL="2286000" rtl="0">
              <a:spcBef>
                <a:spcPts val="1000"/>
              </a:spcBef>
              <a:spcAft>
                <a:spcPts val="0"/>
              </a:spcAft>
              <a:buSzPts val="9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000"/>
              </a:spcBef>
              <a:spcAft>
                <a:spcPts val="0"/>
              </a:spcAft>
              <a:buSzPts val="800"/>
              <a:buChar char="﹘"/>
              <a:defRPr/>
            </a:lvl8pPr>
            <a:lvl9pPr indent="-279400" lvl="8" marL="4114800" rtl="0">
              <a:spcBef>
                <a:spcPts val="1000"/>
              </a:spcBef>
              <a:spcAft>
                <a:spcPts val="1000"/>
              </a:spcAft>
              <a:buSzPts val="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 out text and small image on right">
  <p:cSld name="TITLE_ONLY_1_1">
    <p:spTree>
      <p:nvGrpSpPr>
        <p:cNvPr id="96" name="Shape 96"/>
        <p:cNvGrpSpPr/>
        <p:nvPr/>
      </p:nvGrpSpPr>
      <p:grpSpPr>
        <a:xfrm>
          <a:off x="0" y="0"/>
          <a:ext cx="0" cy="0"/>
          <a:chOff x="0" y="0"/>
          <a:chExt cx="0" cy="0"/>
        </a:xfrm>
      </p:grpSpPr>
      <p:sp>
        <p:nvSpPr>
          <p:cNvPr id="97" name="Google Shape;97;p16"/>
          <p:cNvSpPr/>
          <p:nvPr/>
        </p:nvSpPr>
        <p:spPr>
          <a:xfrm>
            <a:off x="5193725" y="1645325"/>
            <a:ext cx="2502000" cy="1994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999999"/>
                </a:solidFill>
                <a:latin typeface="Helvetica Neue"/>
                <a:ea typeface="Helvetica Neue"/>
                <a:cs typeface="Helvetica Neue"/>
                <a:sym typeface="Helvetica Neue"/>
              </a:rPr>
              <a:t>For smaller/more difficult shaped images, use this slide. </a:t>
            </a:r>
            <a:endParaRPr sz="1200">
              <a:solidFill>
                <a:srgbClr val="999999"/>
              </a:solidFill>
              <a:latin typeface="Helvetica Neue"/>
              <a:ea typeface="Helvetica Neue"/>
              <a:cs typeface="Helvetica Neue"/>
              <a:sym typeface="Helvetica Neue"/>
            </a:endParaRPr>
          </a:p>
          <a:p>
            <a:pPr indent="0" lvl="0" marL="0" rtl="0" algn="ctr">
              <a:spcBef>
                <a:spcPts val="0"/>
              </a:spcBef>
              <a:spcAft>
                <a:spcPts val="0"/>
              </a:spcAft>
              <a:buNone/>
            </a:pPr>
            <a:r>
              <a:t/>
            </a:r>
            <a:endParaRPr sz="1200">
              <a:solidFill>
                <a:srgbClr val="999999"/>
              </a:solidFill>
              <a:latin typeface="Helvetica Neue"/>
              <a:ea typeface="Helvetica Neue"/>
              <a:cs typeface="Helvetica Neue"/>
              <a:sym typeface="Helvetica Neue"/>
            </a:endParaRPr>
          </a:p>
          <a:p>
            <a:pPr indent="0" lvl="0" marL="0" rtl="0" algn="ctr">
              <a:spcBef>
                <a:spcPts val="0"/>
              </a:spcBef>
              <a:spcAft>
                <a:spcPts val="0"/>
              </a:spcAft>
              <a:buNone/>
            </a:pPr>
            <a:r>
              <a:rPr lang="en-GB" sz="1200">
                <a:solidFill>
                  <a:srgbClr val="999999"/>
                </a:solidFill>
                <a:latin typeface="Helvetica Neue"/>
                <a:ea typeface="Helvetica Neue"/>
                <a:cs typeface="Helvetica Neue"/>
                <a:sym typeface="Helvetica Neue"/>
              </a:rPr>
              <a:t>Cover up this box with an image</a:t>
            </a:r>
            <a:endParaRPr sz="1200">
              <a:solidFill>
                <a:srgbClr val="999999"/>
              </a:solidFill>
              <a:latin typeface="Helvetica Neue"/>
              <a:ea typeface="Helvetica Neue"/>
              <a:cs typeface="Helvetica Neue"/>
              <a:sym typeface="Helvetica Neue"/>
            </a:endParaRPr>
          </a:p>
        </p:txBody>
      </p:sp>
      <p:sp>
        <p:nvSpPr>
          <p:cNvPr id="98" name="Google Shape;98;p16"/>
          <p:cNvSpPr txBox="1"/>
          <p:nvPr>
            <p:ph type="title"/>
          </p:nvPr>
        </p:nvSpPr>
        <p:spPr>
          <a:xfrm>
            <a:off x="568650" y="398650"/>
            <a:ext cx="3351300" cy="9129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9" name="Google Shape;99;p16"/>
          <p:cNvSpPr txBox="1"/>
          <p:nvPr>
            <p:ph idx="1" type="body"/>
          </p:nvPr>
        </p:nvSpPr>
        <p:spPr>
          <a:xfrm>
            <a:off x="568650" y="1569125"/>
            <a:ext cx="3351300" cy="27069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a:lvl1pPr>
            <a:lvl2pPr indent="-311150" lvl="1" marL="914400" rtl="0">
              <a:spcBef>
                <a:spcPts val="1000"/>
              </a:spcBef>
              <a:spcAft>
                <a:spcPts val="0"/>
              </a:spcAft>
              <a:buSzPts val="1300"/>
              <a:buChar char="–"/>
              <a:defRPr/>
            </a:lvl2pPr>
            <a:lvl3pPr indent="-298450" lvl="2" marL="1371600" rtl="0">
              <a:spcBef>
                <a:spcPts val="1000"/>
              </a:spcBef>
              <a:spcAft>
                <a:spcPts val="0"/>
              </a:spcAft>
              <a:buSzPts val="1100"/>
              <a:buChar char="•"/>
              <a:defRPr/>
            </a:lvl3pPr>
            <a:lvl4pPr indent="-292100" lvl="3" marL="1828800" rtl="0">
              <a:spcBef>
                <a:spcPts val="1000"/>
              </a:spcBef>
              <a:spcAft>
                <a:spcPts val="0"/>
              </a:spcAft>
              <a:buSzPts val="1000"/>
              <a:buChar char="﹘"/>
              <a:defRPr/>
            </a:lvl4pPr>
            <a:lvl5pPr indent="-285750" lvl="4" marL="2286000" rtl="0">
              <a:spcBef>
                <a:spcPts val="1000"/>
              </a:spcBef>
              <a:spcAft>
                <a:spcPts val="0"/>
              </a:spcAft>
              <a:buSzPts val="900"/>
              <a:buChar char="•"/>
              <a:defRPr/>
            </a:lvl5pPr>
            <a:lvl6pPr indent="-279400" lvl="5" marL="2743200" rtl="0">
              <a:spcBef>
                <a:spcPts val="1000"/>
              </a:spcBef>
              <a:spcAft>
                <a:spcPts val="0"/>
              </a:spcAft>
              <a:buSzPts val="800"/>
              <a:buChar char="﹘"/>
              <a:defRPr/>
            </a:lvl6pPr>
            <a:lvl7pPr indent="-279400" lvl="6" marL="3200400" rtl="0">
              <a:spcBef>
                <a:spcPts val="1000"/>
              </a:spcBef>
              <a:spcAft>
                <a:spcPts val="0"/>
              </a:spcAft>
              <a:buSzPts val="800"/>
              <a:buChar char="•"/>
              <a:defRPr/>
            </a:lvl7pPr>
            <a:lvl8pPr indent="-279400" lvl="7" marL="3657600" rtl="0">
              <a:spcBef>
                <a:spcPts val="1000"/>
              </a:spcBef>
              <a:spcAft>
                <a:spcPts val="0"/>
              </a:spcAft>
              <a:buSzPts val="800"/>
              <a:buChar char="﹘"/>
              <a:defRPr/>
            </a:lvl8pPr>
            <a:lvl9pPr indent="-279400" lvl="8" marL="4114800" rtl="0">
              <a:spcBef>
                <a:spcPts val="1000"/>
              </a:spcBef>
              <a:spcAft>
                <a:spcPts val="1000"/>
              </a:spcAft>
              <a:buSzPts val="800"/>
              <a:buChar char="•"/>
              <a:defRPr/>
            </a:lvl9pPr>
          </a:lstStyle>
          <a:p/>
        </p:txBody>
      </p:sp>
    </p:spTree>
  </p:cSld>
  <p:clrMapOvr>
    <a:masterClrMapping/>
  </p:clrMapOvr>
  <p:extLst>
    <p:ext uri="{DCECCB84-F9BA-43D5-87BE-67443E8EF086}">
      <p15:sldGuideLst>
        <p15:guide id="1" orient="horz" pos="1036">
          <p15:clr>
            <a:srgbClr val="FA7B17"/>
          </p15:clr>
        </p15:guide>
        <p15:guide id="2" pos="358">
          <p15:clr>
            <a:srgbClr val="FA7B17"/>
          </p15:clr>
        </p15:guide>
        <p15:guide id="3" orient="horz" pos="251">
          <p15:clr>
            <a:srgbClr val="FA7B17"/>
          </p15:clr>
        </p15:guide>
        <p15:guide id="4" pos="2469">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1 - text on left">
  <p:cSld name="ONE_COLUMN_TEXT_1_1">
    <p:spTree>
      <p:nvGrpSpPr>
        <p:cNvPr id="100" name="Shape 100"/>
        <p:cNvGrpSpPr/>
        <p:nvPr/>
      </p:nvGrpSpPr>
      <p:grpSpPr>
        <a:xfrm>
          <a:off x="0" y="0"/>
          <a:ext cx="0" cy="0"/>
          <a:chOff x="0" y="0"/>
          <a:chExt cx="0" cy="0"/>
        </a:xfrm>
      </p:grpSpPr>
      <p:pic>
        <p:nvPicPr>
          <p:cNvPr id="101" name="Google Shape;101;p17"/>
          <p:cNvPicPr preferRelativeResize="0"/>
          <p:nvPr/>
        </p:nvPicPr>
        <p:blipFill rotWithShape="1">
          <a:blip r:embed="rId2">
            <a:alphaModFix/>
          </a:blip>
          <a:srcRect b="10416" l="0" r="27039" t="15023"/>
          <a:stretch/>
        </p:blipFill>
        <p:spPr>
          <a:xfrm>
            <a:off x="4467025" y="0"/>
            <a:ext cx="4676975" cy="5143503"/>
          </a:xfrm>
          <a:prstGeom prst="rect">
            <a:avLst/>
          </a:prstGeom>
          <a:noFill/>
          <a:ln>
            <a:noFill/>
          </a:ln>
        </p:spPr>
      </p:pic>
      <p:sp>
        <p:nvSpPr>
          <p:cNvPr id="102" name="Google Shape;102;p17"/>
          <p:cNvSpPr txBox="1"/>
          <p:nvPr>
            <p:ph type="title"/>
          </p:nvPr>
        </p:nvSpPr>
        <p:spPr>
          <a:xfrm>
            <a:off x="593800" y="744450"/>
            <a:ext cx="3720300" cy="36546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pic>
        <p:nvPicPr>
          <p:cNvPr id="103" name="Google Shape;103;p17"/>
          <p:cNvPicPr preferRelativeResize="0"/>
          <p:nvPr/>
        </p:nvPicPr>
        <p:blipFill>
          <a:blip r:embed="rId3">
            <a:alphaModFix/>
          </a:blip>
          <a:stretch>
            <a:fillRect/>
          </a:stretch>
        </p:blipFill>
        <p:spPr>
          <a:xfrm>
            <a:off x="8039025" y="4251374"/>
            <a:ext cx="1060250" cy="8364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1 - text on right">
  <p:cSld name="ONE_COLUMN_TEXT_1_1_2">
    <p:spTree>
      <p:nvGrpSpPr>
        <p:cNvPr id="104" name="Shape 104"/>
        <p:cNvGrpSpPr/>
        <p:nvPr/>
      </p:nvGrpSpPr>
      <p:grpSpPr>
        <a:xfrm>
          <a:off x="0" y="0"/>
          <a:ext cx="0" cy="0"/>
          <a:chOff x="0" y="0"/>
          <a:chExt cx="0" cy="0"/>
        </a:xfrm>
      </p:grpSpPr>
      <p:sp>
        <p:nvSpPr>
          <p:cNvPr id="105" name="Google Shape;105;p18"/>
          <p:cNvSpPr txBox="1"/>
          <p:nvPr>
            <p:ph type="title"/>
          </p:nvPr>
        </p:nvSpPr>
        <p:spPr>
          <a:xfrm>
            <a:off x="4882875" y="988525"/>
            <a:ext cx="3675000" cy="31665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pic>
        <p:nvPicPr>
          <p:cNvPr id="106" name="Google Shape;106;p18"/>
          <p:cNvPicPr preferRelativeResize="0"/>
          <p:nvPr/>
        </p:nvPicPr>
        <p:blipFill rotWithShape="1">
          <a:blip r:embed="rId2">
            <a:alphaModFix/>
          </a:blip>
          <a:srcRect b="10416" l="0" r="27039" t="15023"/>
          <a:stretch/>
        </p:blipFill>
        <p:spPr>
          <a:xfrm flipH="1">
            <a:off x="0" y="0"/>
            <a:ext cx="4676975" cy="514350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ection slide 1">
  <p:cSld name="ONE_COLUMN_TEXT_1_1_1_1">
    <p:bg>
      <p:bgPr>
        <a:blipFill>
          <a:blip r:embed="rId2">
            <a:alphaModFix/>
          </a:blip>
          <a:stretch>
            <a:fillRect/>
          </a:stretch>
        </a:blipFill>
      </p:bgPr>
    </p:bg>
    <p:spTree>
      <p:nvGrpSpPr>
        <p:cNvPr id="107" name="Shape 107"/>
        <p:cNvGrpSpPr/>
        <p:nvPr/>
      </p:nvGrpSpPr>
      <p:grpSpPr>
        <a:xfrm>
          <a:off x="0" y="0"/>
          <a:ext cx="0" cy="0"/>
          <a:chOff x="0" y="0"/>
          <a:chExt cx="0" cy="0"/>
        </a:xfrm>
      </p:grpSpPr>
      <p:pic>
        <p:nvPicPr>
          <p:cNvPr id="108" name="Google Shape;108;p19"/>
          <p:cNvPicPr preferRelativeResize="0"/>
          <p:nvPr/>
        </p:nvPicPr>
        <p:blipFill>
          <a:blip r:embed="rId3">
            <a:alphaModFix/>
          </a:blip>
          <a:stretch>
            <a:fillRect/>
          </a:stretch>
        </p:blipFill>
        <p:spPr>
          <a:xfrm>
            <a:off x="8039025" y="4251374"/>
            <a:ext cx="1060250" cy="836476"/>
          </a:xfrm>
          <a:prstGeom prst="rect">
            <a:avLst/>
          </a:prstGeom>
          <a:noFill/>
          <a:ln>
            <a:noFill/>
          </a:ln>
        </p:spPr>
      </p:pic>
      <p:sp>
        <p:nvSpPr>
          <p:cNvPr id="109" name="Google Shape;109;p19"/>
          <p:cNvSpPr txBox="1"/>
          <p:nvPr>
            <p:ph type="title"/>
          </p:nvPr>
        </p:nvSpPr>
        <p:spPr>
          <a:xfrm>
            <a:off x="570300" y="1418625"/>
            <a:ext cx="6852600" cy="1561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p:txBody>
      </p:sp>
      <p:sp>
        <p:nvSpPr>
          <p:cNvPr id="110" name="Google Shape;110;p19"/>
          <p:cNvSpPr txBox="1"/>
          <p:nvPr>
            <p:ph idx="1" type="subTitle"/>
          </p:nvPr>
        </p:nvSpPr>
        <p:spPr>
          <a:xfrm>
            <a:off x="570300" y="2946775"/>
            <a:ext cx="6852600" cy="1326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2400">
                <a:solidFill>
                  <a:srgbClr val="FFFFFF"/>
                </a:solidFill>
              </a:defRPr>
            </a:lvl1pPr>
            <a:lvl2pPr lvl="1" rtl="0">
              <a:spcBef>
                <a:spcPts val="1000"/>
              </a:spcBef>
              <a:spcAft>
                <a:spcPts val="0"/>
              </a:spcAft>
              <a:buNone/>
              <a:defRPr>
                <a:solidFill>
                  <a:srgbClr val="FFFFFF"/>
                </a:solidFill>
              </a:defRPr>
            </a:lvl2pPr>
            <a:lvl3pPr lvl="2" rtl="0">
              <a:spcBef>
                <a:spcPts val="1000"/>
              </a:spcBef>
              <a:spcAft>
                <a:spcPts val="0"/>
              </a:spcAft>
              <a:buNone/>
              <a:defRPr>
                <a:solidFill>
                  <a:srgbClr val="FFFFFF"/>
                </a:solidFill>
              </a:defRPr>
            </a:lvl3pPr>
            <a:lvl4pPr lvl="3" rtl="0">
              <a:spcBef>
                <a:spcPts val="1000"/>
              </a:spcBef>
              <a:spcAft>
                <a:spcPts val="0"/>
              </a:spcAft>
              <a:buNone/>
              <a:defRPr>
                <a:solidFill>
                  <a:srgbClr val="FFFFFF"/>
                </a:solidFill>
              </a:defRPr>
            </a:lvl4pPr>
            <a:lvl5pPr lvl="4" rtl="0">
              <a:spcBef>
                <a:spcPts val="1000"/>
              </a:spcBef>
              <a:spcAft>
                <a:spcPts val="0"/>
              </a:spcAft>
              <a:buNone/>
              <a:defRPr>
                <a:solidFill>
                  <a:srgbClr val="FFFFFF"/>
                </a:solidFill>
              </a:defRPr>
            </a:lvl5pPr>
            <a:lvl6pPr lvl="5" rtl="0">
              <a:spcBef>
                <a:spcPts val="1000"/>
              </a:spcBef>
              <a:spcAft>
                <a:spcPts val="0"/>
              </a:spcAft>
              <a:buNone/>
              <a:defRPr>
                <a:solidFill>
                  <a:srgbClr val="FFFFFF"/>
                </a:solidFill>
              </a:defRPr>
            </a:lvl6pPr>
            <a:lvl7pPr lvl="6" rtl="0">
              <a:spcBef>
                <a:spcPts val="1000"/>
              </a:spcBef>
              <a:spcAft>
                <a:spcPts val="0"/>
              </a:spcAft>
              <a:buNone/>
              <a:defRPr>
                <a:solidFill>
                  <a:srgbClr val="FFFFFF"/>
                </a:solidFill>
              </a:defRPr>
            </a:lvl7pPr>
            <a:lvl8pPr lvl="7" rtl="0">
              <a:spcBef>
                <a:spcPts val="1000"/>
              </a:spcBef>
              <a:spcAft>
                <a:spcPts val="0"/>
              </a:spcAft>
              <a:buNone/>
              <a:defRPr>
                <a:solidFill>
                  <a:srgbClr val="FFFFFF"/>
                </a:solidFill>
              </a:defRPr>
            </a:lvl8pPr>
            <a:lvl9pPr lvl="8" rtl="0">
              <a:spcBef>
                <a:spcPts val="1000"/>
              </a:spcBef>
              <a:spcAft>
                <a:spcPts val="1000"/>
              </a:spcAft>
              <a:buNone/>
              <a:defRPr>
                <a:solidFill>
                  <a:srgbClr val="FFFFFF"/>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ection slide 2">
  <p:cSld name="ONE_COLUMN_TEXT_1_1_1_1_1">
    <p:bg>
      <p:bgPr>
        <a:blipFill>
          <a:blip r:embed="rId2">
            <a:alphaModFix/>
          </a:blip>
          <a:stretch>
            <a:fillRect/>
          </a:stretch>
        </a:blipFill>
      </p:bgPr>
    </p:bg>
    <p:spTree>
      <p:nvGrpSpPr>
        <p:cNvPr id="11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8039025" y="4251374"/>
            <a:ext cx="1060250" cy="836476"/>
          </a:xfrm>
          <a:prstGeom prst="rect">
            <a:avLst/>
          </a:prstGeom>
          <a:noFill/>
          <a:ln>
            <a:noFill/>
          </a:ln>
        </p:spPr>
      </p:pic>
      <p:sp>
        <p:nvSpPr>
          <p:cNvPr id="113" name="Google Shape;113;p20"/>
          <p:cNvSpPr txBox="1"/>
          <p:nvPr>
            <p:ph type="title"/>
          </p:nvPr>
        </p:nvSpPr>
        <p:spPr>
          <a:xfrm>
            <a:off x="570300" y="1418625"/>
            <a:ext cx="6875400" cy="1561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p:txBody>
      </p:sp>
      <p:sp>
        <p:nvSpPr>
          <p:cNvPr id="114" name="Google Shape;114;p20"/>
          <p:cNvSpPr txBox="1"/>
          <p:nvPr>
            <p:ph idx="1" type="subTitle"/>
          </p:nvPr>
        </p:nvSpPr>
        <p:spPr>
          <a:xfrm>
            <a:off x="570300" y="2946775"/>
            <a:ext cx="6875400" cy="1326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2400">
                <a:solidFill>
                  <a:srgbClr val="FFFFFF"/>
                </a:solidFill>
              </a:defRPr>
            </a:lvl1pPr>
            <a:lvl2pPr lvl="1" rtl="0">
              <a:spcBef>
                <a:spcPts val="1000"/>
              </a:spcBef>
              <a:spcAft>
                <a:spcPts val="0"/>
              </a:spcAft>
              <a:buNone/>
              <a:defRPr>
                <a:solidFill>
                  <a:srgbClr val="FFFFFF"/>
                </a:solidFill>
              </a:defRPr>
            </a:lvl2pPr>
            <a:lvl3pPr lvl="2" rtl="0">
              <a:spcBef>
                <a:spcPts val="1000"/>
              </a:spcBef>
              <a:spcAft>
                <a:spcPts val="0"/>
              </a:spcAft>
              <a:buNone/>
              <a:defRPr>
                <a:solidFill>
                  <a:srgbClr val="FFFFFF"/>
                </a:solidFill>
              </a:defRPr>
            </a:lvl3pPr>
            <a:lvl4pPr lvl="3" rtl="0">
              <a:spcBef>
                <a:spcPts val="1000"/>
              </a:spcBef>
              <a:spcAft>
                <a:spcPts val="0"/>
              </a:spcAft>
              <a:buNone/>
              <a:defRPr>
                <a:solidFill>
                  <a:srgbClr val="FFFFFF"/>
                </a:solidFill>
              </a:defRPr>
            </a:lvl4pPr>
            <a:lvl5pPr lvl="4" rtl="0">
              <a:spcBef>
                <a:spcPts val="1000"/>
              </a:spcBef>
              <a:spcAft>
                <a:spcPts val="0"/>
              </a:spcAft>
              <a:buNone/>
              <a:defRPr>
                <a:solidFill>
                  <a:srgbClr val="FFFFFF"/>
                </a:solidFill>
              </a:defRPr>
            </a:lvl5pPr>
            <a:lvl6pPr lvl="5" rtl="0">
              <a:spcBef>
                <a:spcPts val="1000"/>
              </a:spcBef>
              <a:spcAft>
                <a:spcPts val="0"/>
              </a:spcAft>
              <a:buNone/>
              <a:defRPr>
                <a:solidFill>
                  <a:srgbClr val="FFFFFF"/>
                </a:solidFill>
              </a:defRPr>
            </a:lvl6pPr>
            <a:lvl7pPr lvl="6" rtl="0">
              <a:spcBef>
                <a:spcPts val="1000"/>
              </a:spcBef>
              <a:spcAft>
                <a:spcPts val="0"/>
              </a:spcAft>
              <a:buNone/>
              <a:defRPr>
                <a:solidFill>
                  <a:srgbClr val="FFFFFF"/>
                </a:solidFill>
              </a:defRPr>
            </a:lvl7pPr>
            <a:lvl8pPr lvl="7" rtl="0">
              <a:spcBef>
                <a:spcPts val="1000"/>
              </a:spcBef>
              <a:spcAft>
                <a:spcPts val="0"/>
              </a:spcAft>
              <a:buNone/>
              <a:defRPr>
                <a:solidFill>
                  <a:srgbClr val="FFFFFF"/>
                </a:solidFill>
              </a:defRPr>
            </a:lvl8pPr>
            <a:lvl9pPr lvl="8" rtl="0">
              <a:spcBef>
                <a:spcPts val="1000"/>
              </a:spcBef>
              <a:spcAft>
                <a:spcPts val="1000"/>
              </a:spcAft>
              <a:buNone/>
              <a:defRPr>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 green background">
  <p:cSld name="TITLE_1_1">
    <p:bg>
      <p:bgPr>
        <a:solidFill>
          <a:schemeClr val="accent1"/>
        </a:solid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372350" y="1444850"/>
            <a:ext cx="4487700" cy="1862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200"/>
              <a:buNone/>
              <a:defRPr sz="3200">
                <a:solidFill>
                  <a:schemeClr val="lt1"/>
                </a:solidFill>
              </a:defRPr>
            </a:lvl1pPr>
            <a:lvl2pPr lvl="1"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9pPr>
          </a:lstStyle>
          <a:p/>
        </p:txBody>
      </p:sp>
      <p:pic>
        <p:nvPicPr>
          <p:cNvPr id="21" name="Google Shape;21;p3"/>
          <p:cNvPicPr preferRelativeResize="0"/>
          <p:nvPr/>
        </p:nvPicPr>
        <p:blipFill rotWithShape="1">
          <a:blip r:embed="rId2">
            <a:alphaModFix/>
          </a:blip>
          <a:srcRect b="0" l="0" r="0" t="0"/>
          <a:stretch/>
        </p:blipFill>
        <p:spPr>
          <a:xfrm>
            <a:off x="5269550" y="1464550"/>
            <a:ext cx="3874451" cy="3678951"/>
          </a:xfrm>
          <a:prstGeom prst="rect">
            <a:avLst/>
          </a:prstGeom>
          <a:noFill/>
          <a:ln>
            <a:noFill/>
          </a:ln>
        </p:spPr>
      </p:pic>
      <p:grpSp>
        <p:nvGrpSpPr>
          <p:cNvPr id="22" name="Google Shape;22;p3"/>
          <p:cNvGrpSpPr/>
          <p:nvPr/>
        </p:nvGrpSpPr>
        <p:grpSpPr>
          <a:xfrm>
            <a:off x="417025" y="3722850"/>
            <a:ext cx="2335200" cy="780000"/>
            <a:chOff x="417025" y="3722850"/>
            <a:chExt cx="2335200" cy="780000"/>
          </a:xfrm>
        </p:grpSpPr>
        <p:sp>
          <p:nvSpPr>
            <p:cNvPr id="23" name="Google Shape;23;p3"/>
            <p:cNvSpPr txBox="1"/>
            <p:nvPr/>
          </p:nvSpPr>
          <p:spPr>
            <a:xfrm>
              <a:off x="417025" y="4192050"/>
              <a:ext cx="23352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000"/>
                <a:buFont typeface="Helvetica Neue"/>
                <a:buNone/>
              </a:pPr>
              <a:r>
                <a:rPr b="1" lang="en-GB" sz="1000">
                  <a:solidFill>
                    <a:schemeClr val="lt1"/>
                  </a:solidFill>
                  <a:latin typeface="Helvetica Neue"/>
                  <a:ea typeface="Helvetica Neue"/>
                  <a:cs typeface="Helvetica Neue"/>
                  <a:sym typeface="Helvetica Neue"/>
                </a:rPr>
                <a:t>#LocalDigital   #FixThePlumbing</a:t>
              </a:r>
              <a:endParaRPr b="1" sz="1000">
                <a:solidFill>
                  <a:schemeClr val="lt1"/>
                </a:solidFill>
                <a:latin typeface="Helvetica Neue"/>
                <a:ea typeface="Helvetica Neue"/>
                <a:cs typeface="Helvetica Neue"/>
                <a:sym typeface="Helvetica Neue"/>
              </a:endParaRPr>
            </a:p>
          </p:txBody>
        </p:sp>
        <p:sp>
          <p:nvSpPr>
            <p:cNvPr id="24" name="Google Shape;24;p3"/>
            <p:cNvSpPr txBox="1"/>
            <p:nvPr/>
          </p:nvSpPr>
          <p:spPr>
            <a:xfrm>
              <a:off x="417025" y="3957450"/>
              <a:ext cx="21153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000"/>
                <a:buFont typeface="Helvetica Neue"/>
                <a:buNone/>
              </a:pPr>
              <a:r>
                <a:rPr b="1" lang="en-GB" sz="1000">
                  <a:solidFill>
                    <a:schemeClr val="lt1"/>
                  </a:solidFill>
                  <a:latin typeface="Helvetica Neue"/>
                  <a:ea typeface="Helvetica Neue"/>
                  <a:cs typeface="Helvetica Neue"/>
                  <a:sym typeface="Helvetica Neue"/>
                </a:rPr>
                <a:t>www.localdigital.gov.uk</a:t>
              </a:r>
              <a:endParaRPr b="1" sz="1000">
                <a:solidFill>
                  <a:schemeClr val="lt1"/>
                </a:solidFill>
                <a:latin typeface="Helvetica Neue"/>
                <a:ea typeface="Helvetica Neue"/>
                <a:cs typeface="Helvetica Neue"/>
                <a:sym typeface="Helvetica Neue"/>
              </a:endParaRPr>
            </a:p>
          </p:txBody>
        </p:sp>
        <p:grpSp>
          <p:nvGrpSpPr>
            <p:cNvPr id="25" name="Google Shape;25;p3"/>
            <p:cNvGrpSpPr/>
            <p:nvPr/>
          </p:nvGrpSpPr>
          <p:grpSpPr>
            <a:xfrm>
              <a:off x="513521" y="3722850"/>
              <a:ext cx="1040954" cy="310800"/>
              <a:chOff x="278471" y="3540900"/>
              <a:chExt cx="1040954" cy="310800"/>
            </a:xfrm>
          </p:grpSpPr>
          <p:sp>
            <p:nvSpPr>
              <p:cNvPr id="26" name="Google Shape;26;p3"/>
              <p:cNvSpPr txBox="1"/>
              <p:nvPr/>
            </p:nvSpPr>
            <p:spPr>
              <a:xfrm>
                <a:off x="417025" y="3540900"/>
                <a:ext cx="9024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000"/>
                  <a:buFont typeface="Helvetica Neue"/>
                  <a:buNone/>
                </a:pPr>
                <a:r>
                  <a:rPr b="1" lang="en-GB" sz="1000">
                    <a:solidFill>
                      <a:schemeClr val="lt1"/>
                    </a:solidFill>
                    <a:latin typeface="Helvetica Neue"/>
                    <a:ea typeface="Helvetica Neue"/>
                    <a:cs typeface="Helvetica Neue"/>
                    <a:sym typeface="Helvetica Neue"/>
                  </a:rPr>
                  <a:t>@LDgovUK</a:t>
                </a:r>
                <a:endParaRPr b="1" sz="1000">
                  <a:solidFill>
                    <a:schemeClr val="lt1"/>
                  </a:solidFill>
                  <a:latin typeface="Helvetica Neue"/>
                  <a:ea typeface="Helvetica Neue"/>
                  <a:cs typeface="Helvetica Neue"/>
                  <a:sym typeface="Helvetica Neue"/>
                </a:endParaRPr>
              </a:p>
            </p:txBody>
          </p:sp>
          <p:pic>
            <p:nvPicPr>
              <p:cNvPr id="27" name="Google Shape;27;p3"/>
              <p:cNvPicPr preferRelativeResize="0"/>
              <p:nvPr/>
            </p:nvPicPr>
            <p:blipFill>
              <a:blip r:embed="rId3">
                <a:alphaModFix/>
              </a:blip>
              <a:stretch>
                <a:fillRect/>
              </a:stretch>
            </p:blipFill>
            <p:spPr>
              <a:xfrm>
                <a:off x="278471" y="3670254"/>
                <a:ext cx="138550" cy="112751"/>
              </a:xfrm>
              <a:prstGeom prst="rect">
                <a:avLst/>
              </a:prstGeom>
              <a:noFill/>
              <a:ln>
                <a:noFill/>
              </a:ln>
            </p:spPr>
          </p:pic>
        </p:grpSp>
      </p:grpSp>
      <p:pic>
        <p:nvPicPr>
          <p:cNvPr id="28" name="Google Shape;28;p3"/>
          <p:cNvPicPr preferRelativeResize="0"/>
          <p:nvPr/>
        </p:nvPicPr>
        <p:blipFill>
          <a:blip r:embed="rId4">
            <a:alphaModFix/>
          </a:blip>
          <a:stretch>
            <a:fillRect/>
          </a:stretch>
        </p:blipFill>
        <p:spPr>
          <a:xfrm>
            <a:off x="372350" y="303957"/>
            <a:ext cx="1780163" cy="53196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ection slide 3">
  <p:cSld name="ONE_COLUMN_TEXT_1_1_1_1_1_1">
    <p:bg>
      <p:bgPr>
        <a:blipFill>
          <a:blip r:embed="rId2">
            <a:alphaModFix/>
          </a:blip>
          <a:stretch>
            <a:fillRect/>
          </a:stretch>
        </a:blipFill>
      </p:bgPr>
    </p:bg>
    <p:spTree>
      <p:nvGrpSpPr>
        <p:cNvPr id="115"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8039025" y="4251374"/>
            <a:ext cx="1060250" cy="836476"/>
          </a:xfrm>
          <a:prstGeom prst="rect">
            <a:avLst/>
          </a:prstGeom>
          <a:noFill/>
          <a:ln>
            <a:noFill/>
          </a:ln>
        </p:spPr>
      </p:pic>
      <p:sp>
        <p:nvSpPr>
          <p:cNvPr id="117" name="Google Shape;117;p21"/>
          <p:cNvSpPr txBox="1"/>
          <p:nvPr>
            <p:ph type="title"/>
          </p:nvPr>
        </p:nvSpPr>
        <p:spPr>
          <a:xfrm>
            <a:off x="570300" y="1418625"/>
            <a:ext cx="6860100" cy="1561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p:txBody>
      </p:sp>
      <p:sp>
        <p:nvSpPr>
          <p:cNvPr id="118" name="Google Shape;118;p21"/>
          <p:cNvSpPr txBox="1"/>
          <p:nvPr>
            <p:ph idx="1" type="subTitle"/>
          </p:nvPr>
        </p:nvSpPr>
        <p:spPr>
          <a:xfrm>
            <a:off x="570300" y="2946775"/>
            <a:ext cx="6860100" cy="1326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2400">
                <a:solidFill>
                  <a:srgbClr val="FFFFFF"/>
                </a:solidFill>
              </a:defRPr>
            </a:lvl1pPr>
            <a:lvl2pPr lvl="1" rtl="0">
              <a:spcBef>
                <a:spcPts val="1000"/>
              </a:spcBef>
              <a:spcAft>
                <a:spcPts val="0"/>
              </a:spcAft>
              <a:buNone/>
              <a:defRPr>
                <a:solidFill>
                  <a:srgbClr val="FFFFFF"/>
                </a:solidFill>
              </a:defRPr>
            </a:lvl2pPr>
            <a:lvl3pPr lvl="2" rtl="0">
              <a:spcBef>
                <a:spcPts val="1000"/>
              </a:spcBef>
              <a:spcAft>
                <a:spcPts val="0"/>
              </a:spcAft>
              <a:buNone/>
              <a:defRPr>
                <a:solidFill>
                  <a:srgbClr val="FFFFFF"/>
                </a:solidFill>
              </a:defRPr>
            </a:lvl3pPr>
            <a:lvl4pPr lvl="3" rtl="0">
              <a:spcBef>
                <a:spcPts val="1000"/>
              </a:spcBef>
              <a:spcAft>
                <a:spcPts val="0"/>
              </a:spcAft>
              <a:buNone/>
              <a:defRPr>
                <a:solidFill>
                  <a:srgbClr val="FFFFFF"/>
                </a:solidFill>
              </a:defRPr>
            </a:lvl4pPr>
            <a:lvl5pPr lvl="4" rtl="0">
              <a:spcBef>
                <a:spcPts val="1000"/>
              </a:spcBef>
              <a:spcAft>
                <a:spcPts val="0"/>
              </a:spcAft>
              <a:buNone/>
              <a:defRPr>
                <a:solidFill>
                  <a:srgbClr val="FFFFFF"/>
                </a:solidFill>
              </a:defRPr>
            </a:lvl5pPr>
            <a:lvl6pPr lvl="5" rtl="0">
              <a:spcBef>
                <a:spcPts val="1000"/>
              </a:spcBef>
              <a:spcAft>
                <a:spcPts val="0"/>
              </a:spcAft>
              <a:buNone/>
              <a:defRPr>
                <a:solidFill>
                  <a:srgbClr val="FFFFFF"/>
                </a:solidFill>
              </a:defRPr>
            </a:lvl6pPr>
            <a:lvl7pPr lvl="6" rtl="0">
              <a:spcBef>
                <a:spcPts val="1000"/>
              </a:spcBef>
              <a:spcAft>
                <a:spcPts val="0"/>
              </a:spcAft>
              <a:buNone/>
              <a:defRPr>
                <a:solidFill>
                  <a:srgbClr val="FFFFFF"/>
                </a:solidFill>
              </a:defRPr>
            </a:lvl7pPr>
            <a:lvl8pPr lvl="7" rtl="0">
              <a:spcBef>
                <a:spcPts val="1000"/>
              </a:spcBef>
              <a:spcAft>
                <a:spcPts val="0"/>
              </a:spcAft>
              <a:buNone/>
              <a:defRPr>
                <a:solidFill>
                  <a:srgbClr val="FFFFFF"/>
                </a:solidFill>
              </a:defRPr>
            </a:lvl8pPr>
            <a:lvl9pPr lvl="8" rtl="0">
              <a:spcBef>
                <a:spcPts val="1000"/>
              </a:spcBef>
              <a:spcAft>
                <a:spcPts val="1000"/>
              </a:spcAft>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ection slide 4">
  <p:cSld name="ONE_COLUMN_TEXT_1_1_1_1_1_1_2">
    <p:bg>
      <p:bgPr>
        <a:blipFill>
          <a:blip r:embed="rId2">
            <a:alphaModFix/>
          </a:blip>
          <a:stretch>
            <a:fillRect/>
          </a:stretch>
        </a:blipFill>
      </p:bgPr>
    </p:bg>
    <p:spTree>
      <p:nvGrpSpPr>
        <p:cNvPr id="119"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8039025" y="4251374"/>
            <a:ext cx="1060250" cy="836476"/>
          </a:xfrm>
          <a:prstGeom prst="rect">
            <a:avLst/>
          </a:prstGeom>
          <a:noFill/>
          <a:ln>
            <a:noFill/>
          </a:ln>
        </p:spPr>
      </p:pic>
      <p:sp>
        <p:nvSpPr>
          <p:cNvPr id="121" name="Google Shape;121;p22"/>
          <p:cNvSpPr txBox="1"/>
          <p:nvPr>
            <p:ph type="title"/>
          </p:nvPr>
        </p:nvSpPr>
        <p:spPr>
          <a:xfrm>
            <a:off x="570300" y="1418625"/>
            <a:ext cx="6860100" cy="1561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p:txBody>
      </p:sp>
      <p:sp>
        <p:nvSpPr>
          <p:cNvPr id="122" name="Google Shape;122;p22"/>
          <p:cNvSpPr txBox="1"/>
          <p:nvPr>
            <p:ph idx="1" type="subTitle"/>
          </p:nvPr>
        </p:nvSpPr>
        <p:spPr>
          <a:xfrm>
            <a:off x="570300" y="2946775"/>
            <a:ext cx="6860100" cy="1326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2400">
                <a:solidFill>
                  <a:srgbClr val="FFFFFF"/>
                </a:solidFill>
              </a:defRPr>
            </a:lvl1pPr>
            <a:lvl2pPr lvl="1" rtl="0">
              <a:spcBef>
                <a:spcPts val="1000"/>
              </a:spcBef>
              <a:spcAft>
                <a:spcPts val="0"/>
              </a:spcAft>
              <a:buNone/>
              <a:defRPr>
                <a:solidFill>
                  <a:srgbClr val="FFFFFF"/>
                </a:solidFill>
              </a:defRPr>
            </a:lvl2pPr>
            <a:lvl3pPr lvl="2" rtl="0">
              <a:spcBef>
                <a:spcPts val="1000"/>
              </a:spcBef>
              <a:spcAft>
                <a:spcPts val="0"/>
              </a:spcAft>
              <a:buNone/>
              <a:defRPr>
                <a:solidFill>
                  <a:srgbClr val="FFFFFF"/>
                </a:solidFill>
              </a:defRPr>
            </a:lvl3pPr>
            <a:lvl4pPr lvl="3" rtl="0">
              <a:spcBef>
                <a:spcPts val="1000"/>
              </a:spcBef>
              <a:spcAft>
                <a:spcPts val="0"/>
              </a:spcAft>
              <a:buNone/>
              <a:defRPr>
                <a:solidFill>
                  <a:srgbClr val="FFFFFF"/>
                </a:solidFill>
              </a:defRPr>
            </a:lvl4pPr>
            <a:lvl5pPr lvl="4" rtl="0">
              <a:spcBef>
                <a:spcPts val="1000"/>
              </a:spcBef>
              <a:spcAft>
                <a:spcPts val="0"/>
              </a:spcAft>
              <a:buNone/>
              <a:defRPr>
                <a:solidFill>
                  <a:srgbClr val="FFFFFF"/>
                </a:solidFill>
              </a:defRPr>
            </a:lvl5pPr>
            <a:lvl6pPr lvl="5" rtl="0">
              <a:spcBef>
                <a:spcPts val="1000"/>
              </a:spcBef>
              <a:spcAft>
                <a:spcPts val="0"/>
              </a:spcAft>
              <a:buNone/>
              <a:defRPr>
                <a:solidFill>
                  <a:srgbClr val="FFFFFF"/>
                </a:solidFill>
              </a:defRPr>
            </a:lvl6pPr>
            <a:lvl7pPr lvl="6" rtl="0">
              <a:spcBef>
                <a:spcPts val="1000"/>
              </a:spcBef>
              <a:spcAft>
                <a:spcPts val="0"/>
              </a:spcAft>
              <a:buNone/>
              <a:defRPr>
                <a:solidFill>
                  <a:srgbClr val="FFFFFF"/>
                </a:solidFill>
              </a:defRPr>
            </a:lvl7pPr>
            <a:lvl8pPr lvl="7" rtl="0">
              <a:spcBef>
                <a:spcPts val="1000"/>
              </a:spcBef>
              <a:spcAft>
                <a:spcPts val="0"/>
              </a:spcAft>
              <a:buNone/>
              <a:defRPr>
                <a:solidFill>
                  <a:srgbClr val="FFFFFF"/>
                </a:solidFill>
              </a:defRPr>
            </a:lvl8pPr>
            <a:lvl9pPr lvl="8" rtl="0">
              <a:spcBef>
                <a:spcPts val="1000"/>
              </a:spcBef>
              <a:spcAft>
                <a:spcPts val="1000"/>
              </a:spcAft>
              <a:buNone/>
              <a:defRPr>
                <a:solidFill>
                  <a:srgbClr val="FFFFFF"/>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ection slide 5">
  <p:cSld name="ONE_COLUMN_TEXT_1_1_1_1_1_1_1">
    <p:bg>
      <p:bgPr>
        <a:blipFill>
          <a:blip r:embed="rId2">
            <a:alphaModFix/>
          </a:blip>
          <a:stretch>
            <a:fillRect/>
          </a:stretch>
        </a:blipFill>
      </p:bgPr>
    </p:bg>
    <p:spTree>
      <p:nvGrpSpPr>
        <p:cNvPr id="123"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8039025" y="4251374"/>
            <a:ext cx="1060250" cy="836476"/>
          </a:xfrm>
          <a:prstGeom prst="rect">
            <a:avLst/>
          </a:prstGeom>
          <a:noFill/>
          <a:ln>
            <a:noFill/>
          </a:ln>
        </p:spPr>
      </p:pic>
      <p:sp>
        <p:nvSpPr>
          <p:cNvPr id="125" name="Google Shape;125;p23"/>
          <p:cNvSpPr txBox="1"/>
          <p:nvPr>
            <p:ph type="title"/>
          </p:nvPr>
        </p:nvSpPr>
        <p:spPr>
          <a:xfrm>
            <a:off x="570300" y="1418625"/>
            <a:ext cx="6882900" cy="1561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p:txBody>
      </p:sp>
      <p:sp>
        <p:nvSpPr>
          <p:cNvPr id="126" name="Google Shape;126;p23"/>
          <p:cNvSpPr txBox="1"/>
          <p:nvPr>
            <p:ph idx="1" type="subTitle"/>
          </p:nvPr>
        </p:nvSpPr>
        <p:spPr>
          <a:xfrm>
            <a:off x="570300" y="2946775"/>
            <a:ext cx="6882900" cy="1326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2400">
                <a:solidFill>
                  <a:srgbClr val="FFFFFF"/>
                </a:solidFill>
              </a:defRPr>
            </a:lvl1pPr>
            <a:lvl2pPr lvl="1" rtl="0">
              <a:spcBef>
                <a:spcPts val="1000"/>
              </a:spcBef>
              <a:spcAft>
                <a:spcPts val="0"/>
              </a:spcAft>
              <a:buNone/>
              <a:defRPr>
                <a:solidFill>
                  <a:srgbClr val="FFFFFF"/>
                </a:solidFill>
              </a:defRPr>
            </a:lvl2pPr>
            <a:lvl3pPr lvl="2" rtl="0">
              <a:spcBef>
                <a:spcPts val="1000"/>
              </a:spcBef>
              <a:spcAft>
                <a:spcPts val="0"/>
              </a:spcAft>
              <a:buNone/>
              <a:defRPr>
                <a:solidFill>
                  <a:srgbClr val="FFFFFF"/>
                </a:solidFill>
              </a:defRPr>
            </a:lvl3pPr>
            <a:lvl4pPr lvl="3" rtl="0">
              <a:spcBef>
                <a:spcPts val="1000"/>
              </a:spcBef>
              <a:spcAft>
                <a:spcPts val="0"/>
              </a:spcAft>
              <a:buNone/>
              <a:defRPr>
                <a:solidFill>
                  <a:srgbClr val="FFFFFF"/>
                </a:solidFill>
              </a:defRPr>
            </a:lvl4pPr>
            <a:lvl5pPr lvl="4" rtl="0">
              <a:spcBef>
                <a:spcPts val="1000"/>
              </a:spcBef>
              <a:spcAft>
                <a:spcPts val="0"/>
              </a:spcAft>
              <a:buNone/>
              <a:defRPr>
                <a:solidFill>
                  <a:srgbClr val="FFFFFF"/>
                </a:solidFill>
              </a:defRPr>
            </a:lvl5pPr>
            <a:lvl6pPr lvl="5" rtl="0">
              <a:spcBef>
                <a:spcPts val="1000"/>
              </a:spcBef>
              <a:spcAft>
                <a:spcPts val="0"/>
              </a:spcAft>
              <a:buNone/>
              <a:defRPr>
                <a:solidFill>
                  <a:srgbClr val="FFFFFF"/>
                </a:solidFill>
              </a:defRPr>
            </a:lvl6pPr>
            <a:lvl7pPr lvl="6" rtl="0">
              <a:spcBef>
                <a:spcPts val="1000"/>
              </a:spcBef>
              <a:spcAft>
                <a:spcPts val="0"/>
              </a:spcAft>
              <a:buNone/>
              <a:defRPr>
                <a:solidFill>
                  <a:srgbClr val="FFFFFF"/>
                </a:solidFill>
              </a:defRPr>
            </a:lvl7pPr>
            <a:lvl8pPr lvl="7" rtl="0">
              <a:spcBef>
                <a:spcPts val="1000"/>
              </a:spcBef>
              <a:spcAft>
                <a:spcPts val="0"/>
              </a:spcAft>
              <a:buNone/>
              <a:defRPr>
                <a:solidFill>
                  <a:srgbClr val="FFFFFF"/>
                </a:solidFill>
              </a:defRPr>
            </a:lvl8pPr>
            <a:lvl9pPr lvl="8" rtl="0">
              <a:spcBef>
                <a:spcPts val="1000"/>
              </a:spcBef>
              <a:spcAft>
                <a:spcPts val="1000"/>
              </a:spcAft>
              <a:buNone/>
              <a:defRPr>
                <a:solidFill>
                  <a:srgbClr val="FFFFFF"/>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ection slide 6">
  <p:cSld name="ONE_COLUMN_TEXT_1_1_1_1_2_1_1_1">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570300" y="1418625"/>
            <a:ext cx="6860100" cy="1561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p:txBody>
      </p:sp>
      <p:sp>
        <p:nvSpPr>
          <p:cNvPr id="129" name="Google Shape;129;p24"/>
          <p:cNvSpPr txBox="1"/>
          <p:nvPr>
            <p:ph idx="1" type="subTitle"/>
          </p:nvPr>
        </p:nvSpPr>
        <p:spPr>
          <a:xfrm>
            <a:off x="570300" y="2946775"/>
            <a:ext cx="6860100" cy="1326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2400">
                <a:solidFill>
                  <a:srgbClr val="FFFFFF"/>
                </a:solidFill>
              </a:defRPr>
            </a:lvl1pPr>
            <a:lvl2pPr lvl="1" rtl="0">
              <a:spcBef>
                <a:spcPts val="1000"/>
              </a:spcBef>
              <a:spcAft>
                <a:spcPts val="0"/>
              </a:spcAft>
              <a:buNone/>
              <a:defRPr>
                <a:solidFill>
                  <a:srgbClr val="FFFFFF"/>
                </a:solidFill>
              </a:defRPr>
            </a:lvl2pPr>
            <a:lvl3pPr lvl="2" rtl="0">
              <a:spcBef>
                <a:spcPts val="1000"/>
              </a:spcBef>
              <a:spcAft>
                <a:spcPts val="0"/>
              </a:spcAft>
              <a:buNone/>
              <a:defRPr>
                <a:solidFill>
                  <a:srgbClr val="FFFFFF"/>
                </a:solidFill>
              </a:defRPr>
            </a:lvl3pPr>
            <a:lvl4pPr lvl="3" rtl="0">
              <a:spcBef>
                <a:spcPts val="1000"/>
              </a:spcBef>
              <a:spcAft>
                <a:spcPts val="0"/>
              </a:spcAft>
              <a:buNone/>
              <a:defRPr>
                <a:solidFill>
                  <a:srgbClr val="FFFFFF"/>
                </a:solidFill>
              </a:defRPr>
            </a:lvl4pPr>
            <a:lvl5pPr lvl="4" rtl="0">
              <a:spcBef>
                <a:spcPts val="1000"/>
              </a:spcBef>
              <a:spcAft>
                <a:spcPts val="0"/>
              </a:spcAft>
              <a:buNone/>
              <a:defRPr>
                <a:solidFill>
                  <a:srgbClr val="FFFFFF"/>
                </a:solidFill>
              </a:defRPr>
            </a:lvl5pPr>
            <a:lvl6pPr lvl="5" rtl="0">
              <a:spcBef>
                <a:spcPts val="1000"/>
              </a:spcBef>
              <a:spcAft>
                <a:spcPts val="0"/>
              </a:spcAft>
              <a:buNone/>
              <a:defRPr>
                <a:solidFill>
                  <a:srgbClr val="FFFFFF"/>
                </a:solidFill>
              </a:defRPr>
            </a:lvl6pPr>
            <a:lvl7pPr lvl="6" rtl="0">
              <a:spcBef>
                <a:spcPts val="1000"/>
              </a:spcBef>
              <a:spcAft>
                <a:spcPts val="0"/>
              </a:spcAft>
              <a:buNone/>
              <a:defRPr>
                <a:solidFill>
                  <a:srgbClr val="FFFFFF"/>
                </a:solidFill>
              </a:defRPr>
            </a:lvl7pPr>
            <a:lvl8pPr lvl="7" rtl="0">
              <a:spcBef>
                <a:spcPts val="1000"/>
              </a:spcBef>
              <a:spcAft>
                <a:spcPts val="0"/>
              </a:spcAft>
              <a:buNone/>
              <a:defRPr>
                <a:solidFill>
                  <a:srgbClr val="FFFFFF"/>
                </a:solidFill>
              </a:defRPr>
            </a:lvl8pPr>
            <a:lvl9pPr lvl="8" rtl="0">
              <a:spcBef>
                <a:spcPts val="1000"/>
              </a:spcBef>
              <a:spcAft>
                <a:spcPts val="1000"/>
              </a:spcAft>
              <a:buNone/>
              <a:defRPr>
                <a:solidFill>
                  <a:srgbClr val="FFFFFF"/>
                </a:solidFill>
              </a:defRPr>
            </a:lvl9pPr>
          </a:lstStyle>
          <a:p/>
        </p:txBody>
      </p:sp>
      <p:pic>
        <p:nvPicPr>
          <p:cNvPr id="130" name="Google Shape;130;p24"/>
          <p:cNvPicPr preferRelativeResize="0"/>
          <p:nvPr/>
        </p:nvPicPr>
        <p:blipFill rotWithShape="1">
          <a:blip r:embed="rId3">
            <a:alphaModFix/>
          </a:blip>
          <a:srcRect b="0" l="0" r="0" t="0"/>
          <a:stretch/>
        </p:blipFill>
        <p:spPr>
          <a:xfrm>
            <a:off x="8039025" y="4251374"/>
            <a:ext cx="1060250" cy="83647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section title 2">
  <p:cSld name="ONE_COLUMN_TEXT_1_1_1_1_1_1_1_1_1_1">
    <p:bg>
      <p:bgPr>
        <a:solidFill>
          <a:schemeClr val="lt1"/>
        </a:solidFill>
      </p:bgPr>
    </p:bg>
    <p:spTree>
      <p:nvGrpSpPr>
        <p:cNvPr id="131" name="Shape 131"/>
        <p:cNvGrpSpPr/>
        <p:nvPr/>
      </p:nvGrpSpPr>
      <p:grpSpPr>
        <a:xfrm>
          <a:off x="0" y="0"/>
          <a:ext cx="0" cy="0"/>
          <a:chOff x="0" y="0"/>
          <a:chExt cx="0" cy="0"/>
        </a:xfrm>
      </p:grpSpPr>
      <p:sp>
        <p:nvSpPr>
          <p:cNvPr id="132" name="Google Shape;132;p25"/>
          <p:cNvSpPr txBox="1"/>
          <p:nvPr>
            <p:ph type="title"/>
          </p:nvPr>
        </p:nvSpPr>
        <p:spPr>
          <a:xfrm>
            <a:off x="553500" y="1106975"/>
            <a:ext cx="2759700" cy="16224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3600">
                <a:solidFill>
                  <a:schemeClr val="accent1"/>
                </a:solidFill>
              </a:defRPr>
            </a:lvl1pPr>
            <a:lvl2pPr lvl="1" rtl="0">
              <a:spcBef>
                <a:spcPts val="0"/>
              </a:spcBef>
              <a:spcAft>
                <a:spcPts val="0"/>
              </a:spcAft>
              <a:buNone/>
              <a:defRPr sz="2400">
                <a:solidFill>
                  <a:schemeClr val="accent1"/>
                </a:solidFill>
              </a:defRPr>
            </a:lvl2pPr>
            <a:lvl3pPr lvl="2" rtl="0">
              <a:spcBef>
                <a:spcPts val="0"/>
              </a:spcBef>
              <a:spcAft>
                <a:spcPts val="0"/>
              </a:spcAft>
              <a:buNone/>
              <a:defRPr sz="2400">
                <a:solidFill>
                  <a:schemeClr val="accent1"/>
                </a:solidFill>
              </a:defRPr>
            </a:lvl3pPr>
            <a:lvl4pPr lvl="3" rtl="0">
              <a:spcBef>
                <a:spcPts val="0"/>
              </a:spcBef>
              <a:spcAft>
                <a:spcPts val="0"/>
              </a:spcAft>
              <a:buNone/>
              <a:defRPr sz="2400">
                <a:solidFill>
                  <a:schemeClr val="accent1"/>
                </a:solidFill>
              </a:defRPr>
            </a:lvl4pPr>
            <a:lvl5pPr lvl="4" rtl="0">
              <a:spcBef>
                <a:spcPts val="0"/>
              </a:spcBef>
              <a:spcAft>
                <a:spcPts val="0"/>
              </a:spcAft>
              <a:buNone/>
              <a:defRPr sz="2400">
                <a:solidFill>
                  <a:schemeClr val="accent1"/>
                </a:solidFill>
              </a:defRPr>
            </a:lvl5pPr>
            <a:lvl6pPr lvl="5" rtl="0">
              <a:spcBef>
                <a:spcPts val="0"/>
              </a:spcBef>
              <a:spcAft>
                <a:spcPts val="0"/>
              </a:spcAft>
              <a:buNone/>
              <a:defRPr sz="2400">
                <a:solidFill>
                  <a:schemeClr val="accent1"/>
                </a:solidFill>
              </a:defRPr>
            </a:lvl6pPr>
            <a:lvl7pPr lvl="6" rtl="0">
              <a:spcBef>
                <a:spcPts val="0"/>
              </a:spcBef>
              <a:spcAft>
                <a:spcPts val="0"/>
              </a:spcAft>
              <a:buNone/>
              <a:defRPr sz="2400">
                <a:solidFill>
                  <a:schemeClr val="accent1"/>
                </a:solidFill>
              </a:defRPr>
            </a:lvl7pPr>
            <a:lvl8pPr lvl="7" rtl="0">
              <a:spcBef>
                <a:spcPts val="0"/>
              </a:spcBef>
              <a:spcAft>
                <a:spcPts val="0"/>
              </a:spcAft>
              <a:buNone/>
              <a:defRPr sz="2400">
                <a:solidFill>
                  <a:schemeClr val="accent1"/>
                </a:solidFill>
              </a:defRPr>
            </a:lvl8pPr>
            <a:lvl9pPr lvl="8" rtl="0">
              <a:spcBef>
                <a:spcPts val="0"/>
              </a:spcBef>
              <a:spcAft>
                <a:spcPts val="0"/>
              </a:spcAft>
              <a:buNone/>
              <a:defRPr sz="2400">
                <a:solidFill>
                  <a:schemeClr val="accent1"/>
                </a:solidFill>
              </a:defRPr>
            </a:lvl9pPr>
          </a:lstStyle>
          <a:p/>
        </p:txBody>
      </p:sp>
      <p:sp>
        <p:nvSpPr>
          <p:cNvPr id="133" name="Google Shape;133;p25"/>
          <p:cNvSpPr txBox="1"/>
          <p:nvPr>
            <p:ph idx="1" type="subTitle"/>
          </p:nvPr>
        </p:nvSpPr>
        <p:spPr>
          <a:xfrm>
            <a:off x="3540825" y="2251525"/>
            <a:ext cx="4572000" cy="1842300"/>
          </a:xfrm>
          <a:prstGeom prst="rect">
            <a:avLst/>
          </a:prstGeom>
        </p:spPr>
        <p:txBody>
          <a:bodyPr anchorCtr="0" anchor="t" bIns="91425" lIns="91425" spcFirstLastPara="1" rIns="91425" wrap="square" tIns="91425">
            <a:noAutofit/>
          </a:bodyPr>
          <a:lstStyle>
            <a:lvl1pPr lvl="0" rtl="0">
              <a:spcBef>
                <a:spcPts val="0"/>
              </a:spcBef>
              <a:spcAft>
                <a:spcPts val="0"/>
              </a:spcAft>
              <a:buNone/>
              <a:defRPr sz="2400"/>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section title 2 1">
  <p:cSld name="ONE_COLUMN_TEXT_1_1_1_1_1_1_1_1_1_1_1">
    <p:bg>
      <p:bgPr>
        <a:solidFill>
          <a:schemeClr val="accent1"/>
        </a:solidFill>
      </p:bgPr>
    </p:bg>
    <p:spTree>
      <p:nvGrpSpPr>
        <p:cNvPr id="134" name="Shape 134"/>
        <p:cNvGrpSpPr/>
        <p:nvPr/>
      </p:nvGrpSpPr>
      <p:grpSpPr>
        <a:xfrm>
          <a:off x="0" y="0"/>
          <a:ext cx="0" cy="0"/>
          <a:chOff x="0" y="0"/>
          <a:chExt cx="0" cy="0"/>
        </a:xfrm>
      </p:grpSpPr>
      <p:sp>
        <p:nvSpPr>
          <p:cNvPr id="135" name="Google Shape;135;p26"/>
          <p:cNvSpPr txBox="1"/>
          <p:nvPr>
            <p:ph type="title"/>
          </p:nvPr>
        </p:nvSpPr>
        <p:spPr>
          <a:xfrm>
            <a:off x="553500" y="1106975"/>
            <a:ext cx="2759700" cy="16224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3600">
                <a:solidFill>
                  <a:schemeClr val="lt1"/>
                </a:solidFill>
              </a:defRPr>
            </a:lvl1pPr>
            <a:lvl2pPr lvl="1" rtl="0">
              <a:spcBef>
                <a:spcPts val="0"/>
              </a:spcBef>
              <a:spcAft>
                <a:spcPts val="0"/>
              </a:spcAft>
              <a:buNone/>
              <a:defRPr sz="2400">
                <a:solidFill>
                  <a:schemeClr val="lt1"/>
                </a:solidFill>
              </a:defRPr>
            </a:lvl2pPr>
            <a:lvl3pPr lvl="2" rtl="0">
              <a:spcBef>
                <a:spcPts val="0"/>
              </a:spcBef>
              <a:spcAft>
                <a:spcPts val="0"/>
              </a:spcAft>
              <a:buNone/>
              <a:defRPr sz="2400">
                <a:solidFill>
                  <a:schemeClr val="lt1"/>
                </a:solidFill>
              </a:defRPr>
            </a:lvl3pPr>
            <a:lvl4pPr lvl="3" rtl="0">
              <a:spcBef>
                <a:spcPts val="0"/>
              </a:spcBef>
              <a:spcAft>
                <a:spcPts val="0"/>
              </a:spcAft>
              <a:buNone/>
              <a:defRPr sz="2400">
                <a:solidFill>
                  <a:schemeClr val="lt1"/>
                </a:solidFill>
              </a:defRPr>
            </a:lvl4pPr>
            <a:lvl5pPr lvl="4" rtl="0">
              <a:spcBef>
                <a:spcPts val="0"/>
              </a:spcBef>
              <a:spcAft>
                <a:spcPts val="0"/>
              </a:spcAft>
              <a:buNone/>
              <a:defRPr sz="2400">
                <a:solidFill>
                  <a:schemeClr val="lt1"/>
                </a:solidFill>
              </a:defRPr>
            </a:lvl5pPr>
            <a:lvl6pPr lvl="5" rtl="0">
              <a:spcBef>
                <a:spcPts val="0"/>
              </a:spcBef>
              <a:spcAft>
                <a:spcPts val="0"/>
              </a:spcAft>
              <a:buNone/>
              <a:defRPr sz="2400">
                <a:solidFill>
                  <a:schemeClr val="lt1"/>
                </a:solidFill>
              </a:defRPr>
            </a:lvl6pPr>
            <a:lvl7pPr lvl="6" rtl="0">
              <a:spcBef>
                <a:spcPts val="0"/>
              </a:spcBef>
              <a:spcAft>
                <a:spcPts val="0"/>
              </a:spcAft>
              <a:buNone/>
              <a:defRPr sz="2400">
                <a:solidFill>
                  <a:schemeClr val="lt1"/>
                </a:solidFill>
              </a:defRPr>
            </a:lvl7pPr>
            <a:lvl8pPr lvl="7" rtl="0">
              <a:spcBef>
                <a:spcPts val="0"/>
              </a:spcBef>
              <a:spcAft>
                <a:spcPts val="0"/>
              </a:spcAft>
              <a:buNone/>
              <a:defRPr sz="2400">
                <a:solidFill>
                  <a:schemeClr val="lt1"/>
                </a:solidFill>
              </a:defRPr>
            </a:lvl8pPr>
            <a:lvl9pPr lvl="8" rtl="0">
              <a:spcBef>
                <a:spcPts val="0"/>
              </a:spcBef>
              <a:spcAft>
                <a:spcPts val="0"/>
              </a:spcAft>
              <a:buNone/>
              <a:defRPr sz="2400">
                <a:solidFill>
                  <a:schemeClr val="lt1"/>
                </a:solidFill>
              </a:defRPr>
            </a:lvl9pPr>
          </a:lstStyle>
          <a:p/>
        </p:txBody>
      </p:sp>
      <p:sp>
        <p:nvSpPr>
          <p:cNvPr id="136" name="Google Shape;136;p26"/>
          <p:cNvSpPr txBox="1"/>
          <p:nvPr>
            <p:ph idx="1" type="subTitle"/>
          </p:nvPr>
        </p:nvSpPr>
        <p:spPr>
          <a:xfrm>
            <a:off x="3540825" y="2251525"/>
            <a:ext cx="4572000" cy="1842300"/>
          </a:xfrm>
          <a:prstGeom prst="rect">
            <a:avLst/>
          </a:prstGeom>
        </p:spPr>
        <p:txBody>
          <a:bodyPr anchorCtr="0" anchor="t" bIns="91425" lIns="91425" spcFirstLastPara="1" rIns="91425" wrap="square" tIns="91425">
            <a:noAutofit/>
          </a:bodyPr>
          <a:lstStyle>
            <a:lvl1pPr lvl="0" rtl="0">
              <a:spcBef>
                <a:spcPts val="0"/>
              </a:spcBef>
              <a:spcAft>
                <a:spcPts val="0"/>
              </a:spcAft>
              <a:buNone/>
              <a:defRPr sz="2400">
                <a:solidFill>
                  <a:schemeClr val="lt1"/>
                </a:solidFill>
              </a:defRPr>
            </a:lvl1pPr>
            <a:lvl2pPr lvl="1" rtl="0">
              <a:spcBef>
                <a:spcPts val="1000"/>
              </a:spcBef>
              <a:spcAft>
                <a:spcPts val="0"/>
              </a:spcAft>
              <a:buNone/>
              <a:defRPr>
                <a:solidFill>
                  <a:schemeClr val="lt1"/>
                </a:solidFill>
              </a:defRPr>
            </a:lvl2pPr>
            <a:lvl3pPr lvl="2" rtl="0">
              <a:spcBef>
                <a:spcPts val="1000"/>
              </a:spcBef>
              <a:spcAft>
                <a:spcPts val="0"/>
              </a:spcAft>
              <a:buNone/>
              <a:defRPr>
                <a:solidFill>
                  <a:schemeClr val="lt1"/>
                </a:solidFill>
              </a:defRPr>
            </a:lvl3pPr>
            <a:lvl4pPr lvl="3" rtl="0">
              <a:spcBef>
                <a:spcPts val="1000"/>
              </a:spcBef>
              <a:spcAft>
                <a:spcPts val="0"/>
              </a:spcAft>
              <a:buNone/>
              <a:defRPr>
                <a:solidFill>
                  <a:schemeClr val="lt1"/>
                </a:solidFill>
              </a:defRPr>
            </a:lvl4pPr>
            <a:lvl5pPr lvl="4" rtl="0">
              <a:spcBef>
                <a:spcPts val="1000"/>
              </a:spcBef>
              <a:spcAft>
                <a:spcPts val="0"/>
              </a:spcAft>
              <a:buNone/>
              <a:defRPr>
                <a:solidFill>
                  <a:schemeClr val="lt1"/>
                </a:solidFill>
              </a:defRPr>
            </a:lvl5pPr>
            <a:lvl6pPr lvl="5" rtl="0">
              <a:spcBef>
                <a:spcPts val="1000"/>
              </a:spcBef>
              <a:spcAft>
                <a:spcPts val="0"/>
              </a:spcAft>
              <a:buNone/>
              <a:defRPr>
                <a:solidFill>
                  <a:schemeClr val="lt1"/>
                </a:solidFill>
              </a:defRPr>
            </a:lvl6pPr>
            <a:lvl7pPr lvl="6" rtl="0">
              <a:spcBef>
                <a:spcPts val="1000"/>
              </a:spcBef>
              <a:spcAft>
                <a:spcPts val="0"/>
              </a:spcAft>
              <a:buNone/>
              <a:defRPr>
                <a:solidFill>
                  <a:schemeClr val="lt1"/>
                </a:solidFill>
              </a:defRPr>
            </a:lvl7pPr>
            <a:lvl8pPr lvl="7" rtl="0">
              <a:spcBef>
                <a:spcPts val="1000"/>
              </a:spcBef>
              <a:spcAft>
                <a:spcPts val="0"/>
              </a:spcAft>
              <a:buNone/>
              <a:defRPr>
                <a:solidFill>
                  <a:schemeClr val="lt1"/>
                </a:solidFill>
              </a:defRPr>
            </a:lvl8pPr>
            <a:lvl9pPr lvl="8" rtl="0">
              <a:spcBef>
                <a:spcPts val="1000"/>
              </a:spcBef>
              <a:spcAft>
                <a:spcPts val="1000"/>
              </a:spcAft>
              <a:buNone/>
              <a:defRPr>
                <a:solidFill>
                  <a:schemeClr val="lt1"/>
                </a:solidFill>
              </a:defRPr>
            </a:lvl9pPr>
          </a:lstStyle>
          <a:p/>
        </p:txBody>
      </p:sp>
      <p:pic>
        <p:nvPicPr>
          <p:cNvPr id="137" name="Google Shape;137;p26"/>
          <p:cNvPicPr preferRelativeResize="0"/>
          <p:nvPr/>
        </p:nvPicPr>
        <p:blipFill rotWithShape="1">
          <a:blip r:embed="rId2">
            <a:alphaModFix/>
          </a:blip>
          <a:srcRect b="0" l="0" r="0" t="0"/>
          <a:stretch/>
        </p:blipFill>
        <p:spPr>
          <a:xfrm>
            <a:off x="8039025" y="4251374"/>
            <a:ext cx="1060250" cy="83647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wer quote slide 01">
  <p:cSld name="ONE_COLUMN_TEXT_1_1_1_1_1_1_1_1_1_1_1_1">
    <p:bg>
      <p:bgPr>
        <a:solidFill>
          <a:srgbClr val="FFFFFF"/>
        </a:solidFill>
      </p:bgPr>
    </p:bg>
    <p:spTree>
      <p:nvGrpSpPr>
        <p:cNvPr id="138" name="Shape 138"/>
        <p:cNvGrpSpPr/>
        <p:nvPr/>
      </p:nvGrpSpPr>
      <p:grpSpPr>
        <a:xfrm>
          <a:off x="0" y="0"/>
          <a:ext cx="0" cy="0"/>
          <a:chOff x="0" y="0"/>
          <a:chExt cx="0" cy="0"/>
        </a:xfrm>
      </p:grpSpPr>
      <p:sp>
        <p:nvSpPr>
          <p:cNvPr id="139" name="Google Shape;139;p27"/>
          <p:cNvSpPr txBox="1"/>
          <p:nvPr>
            <p:ph type="title"/>
          </p:nvPr>
        </p:nvSpPr>
        <p:spPr>
          <a:xfrm>
            <a:off x="743100" y="1324500"/>
            <a:ext cx="7657800" cy="2494500"/>
          </a:xfrm>
          <a:prstGeom prst="rect">
            <a:avLst/>
          </a:prstGeom>
        </p:spPr>
        <p:txBody>
          <a:bodyPr anchorCtr="0" anchor="t"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wer quote slide 02">
  <p:cSld name="ONE_COLUMN_TEXT_1_1_1_1_1_1_1_1_1_1_1_1_1">
    <p:bg>
      <p:bgPr>
        <a:solidFill>
          <a:schemeClr val="accent1"/>
        </a:solidFill>
      </p:bgPr>
    </p:bg>
    <p:spTree>
      <p:nvGrpSpPr>
        <p:cNvPr id="140" name="Shape 140"/>
        <p:cNvGrpSpPr/>
        <p:nvPr/>
      </p:nvGrpSpPr>
      <p:grpSpPr>
        <a:xfrm>
          <a:off x="0" y="0"/>
          <a:ext cx="0" cy="0"/>
          <a:chOff x="0" y="0"/>
          <a:chExt cx="0" cy="0"/>
        </a:xfrm>
      </p:grpSpPr>
      <p:sp>
        <p:nvSpPr>
          <p:cNvPr id="141" name="Google Shape;141;p28"/>
          <p:cNvSpPr txBox="1"/>
          <p:nvPr>
            <p:ph type="title"/>
          </p:nvPr>
        </p:nvSpPr>
        <p:spPr>
          <a:xfrm>
            <a:off x="743100" y="1324500"/>
            <a:ext cx="7657800" cy="24945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6000"/>
              <a:buNone/>
              <a:defRPr sz="6000">
                <a:solidFill>
                  <a:srgbClr val="FFFFFF"/>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2" name="Google Shape;142;p28"/>
          <p:cNvPicPr preferRelativeResize="0"/>
          <p:nvPr/>
        </p:nvPicPr>
        <p:blipFill rotWithShape="1">
          <a:blip r:embed="rId2">
            <a:alphaModFix/>
          </a:blip>
          <a:srcRect b="0" l="0" r="0" t="0"/>
          <a:stretch/>
        </p:blipFill>
        <p:spPr>
          <a:xfrm>
            <a:off x="8039025" y="4251374"/>
            <a:ext cx="1060250" cy="83647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1">
  <p:cSld name="MAIN_POINT_1_2">
    <p:bg>
      <p:bgPr>
        <a:noFill/>
      </p:bgPr>
    </p:bg>
    <p:spTree>
      <p:nvGrpSpPr>
        <p:cNvPr id="143" name="Shape 143"/>
        <p:cNvGrpSpPr/>
        <p:nvPr/>
      </p:nvGrpSpPr>
      <p:grpSpPr>
        <a:xfrm>
          <a:off x="0" y="0"/>
          <a:ext cx="0" cy="0"/>
          <a:chOff x="0" y="0"/>
          <a:chExt cx="0" cy="0"/>
        </a:xfrm>
      </p:grpSpPr>
      <p:pic>
        <p:nvPicPr>
          <p:cNvPr id="144" name="Google Shape;144;p29"/>
          <p:cNvPicPr preferRelativeResize="0"/>
          <p:nvPr/>
        </p:nvPicPr>
        <p:blipFill>
          <a:blip r:embed="rId2">
            <a:alphaModFix/>
          </a:blip>
          <a:stretch>
            <a:fillRect/>
          </a:stretch>
        </p:blipFill>
        <p:spPr>
          <a:xfrm>
            <a:off x="523550" y="391850"/>
            <a:ext cx="7446626" cy="4006377"/>
          </a:xfrm>
          <a:prstGeom prst="rect">
            <a:avLst/>
          </a:prstGeom>
          <a:noFill/>
          <a:ln>
            <a:noFill/>
          </a:ln>
        </p:spPr>
      </p:pic>
      <p:sp>
        <p:nvSpPr>
          <p:cNvPr id="145" name="Google Shape;145;p29"/>
          <p:cNvSpPr txBox="1"/>
          <p:nvPr>
            <p:ph idx="1" type="subTitle"/>
          </p:nvPr>
        </p:nvSpPr>
        <p:spPr>
          <a:xfrm>
            <a:off x="1008800" y="3449475"/>
            <a:ext cx="6414300" cy="46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i="1" sz="1400">
                <a:solidFill>
                  <a:schemeClr val="dk1"/>
                </a:solidFill>
              </a:defRPr>
            </a:lvl1pPr>
            <a:lvl2pPr lvl="1" rtl="0" algn="ctr">
              <a:spcBef>
                <a:spcPts val="1000"/>
              </a:spcBef>
              <a:spcAft>
                <a:spcPts val="0"/>
              </a:spcAft>
              <a:buNone/>
              <a:defRPr sz="1400">
                <a:solidFill>
                  <a:schemeClr val="dk1"/>
                </a:solidFill>
              </a:defRPr>
            </a:lvl2pPr>
            <a:lvl3pPr lvl="2" rtl="0" algn="ctr">
              <a:spcBef>
                <a:spcPts val="1000"/>
              </a:spcBef>
              <a:spcAft>
                <a:spcPts val="0"/>
              </a:spcAft>
              <a:buNone/>
              <a:defRPr sz="1400">
                <a:solidFill>
                  <a:schemeClr val="dk1"/>
                </a:solidFill>
              </a:defRPr>
            </a:lvl3pPr>
            <a:lvl4pPr lvl="3" rtl="0" algn="ctr">
              <a:spcBef>
                <a:spcPts val="1000"/>
              </a:spcBef>
              <a:spcAft>
                <a:spcPts val="0"/>
              </a:spcAft>
              <a:buNone/>
              <a:defRPr sz="1400">
                <a:solidFill>
                  <a:schemeClr val="dk1"/>
                </a:solidFill>
              </a:defRPr>
            </a:lvl4pPr>
            <a:lvl5pPr lvl="4" rtl="0" algn="ctr">
              <a:spcBef>
                <a:spcPts val="1000"/>
              </a:spcBef>
              <a:spcAft>
                <a:spcPts val="0"/>
              </a:spcAft>
              <a:buNone/>
              <a:defRPr sz="1400">
                <a:solidFill>
                  <a:schemeClr val="dk1"/>
                </a:solidFill>
              </a:defRPr>
            </a:lvl5pPr>
            <a:lvl6pPr lvl="5" rtl="0" algn="ctr">
              <a:spcBef>
                <a:spcPts val="1000"/>
              </a:spcBef>
              <a:spcAft>
                <a:spcPts val="0"/>
              </a:spcAft>
              <a:buNone/>
              <a:defRPr sz="1400">
                <a:solidFill>
                  <a:schemeClr val="dk1"/>
                </a:solidFill>
              </a:defRPr>
            </a:lvl6pPr>
            <a:lvl7pPr lvl="6" rtl="0" algn="ctr">
              <a:spcBef>
                <a:spcPts val="1000"/>
              </a:spcBef>
              <a:spcAft>
                <a:spcPts val="0"/>
              </a:spcAft>
              <a:buNone/>
              <a:defRPr sz="1400">
                <a:solidFill>
                  <a:schemeClr val="dk1"/>
                </a:solidFill>
              </a:defRPr>
            </a:lvl7pPr>
            <a:lvl8pPr lvl="7" rtl="0" algn="ctr">
              <a:spcBef>
                <a:spcPts val="1000"/>
              </a:spcBef>
              <a:spcAft>
                <a:spcPts val="0"/>
              </a:spcAft>
              <a:buNone/>
              <a:defRPr sz="1400">
                <a:solidFill>
                  <a:schemeClr val="dk1"/>
                </a:solidFill>
              </a:defRPr>
            </a:lvl8pPr>
            <a:lvl9pPr lvl="8" rtl="0" algn="ctr">
              <a:spcBef>
                <a:spcPts val="1000"/>
              </a:spcBef>
              <a:spcAft>
                <a:spcPts val="1000"/>
              </a:spcAft>
              <a:buNone/>
              <a:defRPr sz="1400">
                <a:solidFill>
                  <a:schemeClr val="dk1"/>
                </a:solidFill>
              </a:defRPr>
            </a:lvl9pPr>
          </a:lstStyle>
          <a:p/>
        </p:txBody>
      </p:sp>
      <p:sp>
        <p:nvSpPr>
          <p:cNvPr id="146" name="Google Shape;146;p29"/>
          <p:cNvSpPr txBox="1"/>
          <p:nvPr>
            <p:ph type="title"/>
          </p:nvPr>
        </p:nvSpPr>
        <p:spPr>
          <a:xfrm>
            <a:off x="1008800" y="1047625"/>
            <a:ext cx="6414300" cy="22884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extLst>
    <p:ext uri="{DCECCB84-F9BA-43D5-87BE-67443E8EF086}">
      <p15:sldGuideLst>
        <p15:guide id="1" orient="horz" pos="1620">
          <p15:clr>
            <a:srgbClr val="FA7B17"/>
          </p15:clr>
        </p15:guide>
        <p15:guide id="2" pos="1213">
          <p15:clr>
            <a:srgbClr val="FA7B17"/>
          </p15:clr>
        </p15:guide>
        <p15:guide id="3" pos="4537">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1 1">
  <p:cSld name="MAIN_POINT_1_2_3">
    <p:bg>
      <p:bgPr>
        <a:solidFill>
          <a:schemeClr val="accent1"/>
        </a:solidFill>
      </p:bgPr>
    </p:bg>
    <p:spTree>
      <p:nvGrpSpPr>
        <p:cNvPr id="147" name="Shape 147"/>
        <p:cNvGrpSpPr/>
        <p:nvPr/>
      </p:nvGrpSpPr>
      <p:grpSpPr>
        <a:xfrm>
          <a:off x="0" y="0"/>
          <a:ext cx="0" cy="0"/>
          <a:chOff x="0" y="0"/>
          <a:chExt cx="0" cy="0"/>
        </a:xfrm>
      </p:grpSpPr>
      <p:pic>
        <p:nvPicPr>
          <p:cNvPr id="148" name="Google Shape;148;p30"/>
          <p:cNvPicPr preferRelativeResize="0"/>
          <p:nvPr/>
        </p:nvPicPr>
        <p:blipFill>
          <a:blip r:embed="rId2">
            <a:alphaModFix/>
          </a:blip>
          <a:stretch>
            <a:fillRect/>
          </a:stretch>
        </p:blipFill>
        <p:spPr>
          <a:xfrm>
            <a:off x="523550" y="391850"/>
            <a:ext cx="7446626" cy="4006377"/>
          </a:xfrm>
          <a:prstGeom prst="rect">
            <a:avLst/>
          </a:prstGeom>
          <a:noFill/>
          <a:ln>
            <a:noFill/>
          </a:ln>
        </p:spPr>
      </p:pic>
      <p:sp>
        <p:nvSpPr>
          <p:cNvPr id="149" name="Google Shape;149;p30"/>
          <p:cNvSpPr txBox="1"/>
          <p:nvPr>
            <p:ph idx="1" type="subTitle"/>
          </p:nvPr>
        </p:nvSpPr>
        <p:spPr>
          <a:xfrm>
            <a:off x="1008800" y="3449475"/>
            <a:ext cx="6414300" cy="46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i="1" sz="1400">
                <a:solidFill>
                  <a:schemeClr val="lt1"/>
                </a:solidFill>
              </a:defRPr>
            </a:lvl1pPr>
            <a:lvl2pPr lvl="1" rtl="0" algn="ctr">
              <a:spcBef>
                <a:spcPts val="1000"/>
              </a:spcBef>
              <a:spcAft>
                <a:spcPts val="0"/>
              </a:spcAft>
              <a:buNone/>
              <a:defRPr sz="1400">
                <a:solidFill>
                  <a:schemeClr val="lt1"/>
                </a:solidFill>
              </a:defRPr>
            </a:lvl2pPr>
            <a:lvl3pPr lvl="2" rtl="0" algn="ctr">
              <a:spcBef>
                <a:spcPts val="1000"/>
              </a:spcBef>
              <a:spcAft>
                <a:spcPts val="0"/>
              </a:spcAft>
              <a:buNone/>
              <a:defRPr sz="1400">
                <a:solidFill>
                  <a:schemeClr val="lt1"/>
                </a:solidFill>
              </a:defRPr>
            </a:lvl3pPr>
            <a:lvl4pPr lvl="3" rtl="0" algn="ctr">
              <a:spcBef>
                <a:spcPts val="1000"/>
              </a:spcBef>
              <a:spcAft>
                <a:spcPts val="0"/>
              </a:spcAft>
              <a:buNone/>
              <a:defRPr sz="1400">
                <a:solidFill>
                  <a:schemeClr val="lt1"/>
                </a:solidFill>
              </a:defRPr>
            </a:lvl4pPr>
            <a:lvl5pPr lvl="4" rtl="0" algn="ctr">
              <a:spcBef>
                <a:spcPts val="1000"/>
              </a:spcBef>
              <a:spcAft>
                <a:spcPts val="0"/>
              </a:spcAft>
              <a:buNone/>
              <a:defRPr sz="1400">
                <a:solidFill>
                  <a:schemeClr val="lt1"/>
                </a:solidFill>
              </a:defRPr>
            </a:lvl5pPr>
            <a:lvl6pPr lvl="5" rtl="0" algn="ctr">
              <a:spcBef>
                <a:spcPts val="1000"/>
              </a:spcBef>
              <a:spcAft>
                <a:spcPts val="0"/>
              </a:spcAft>
              <a:buNone/>
              <a:defRPr sz="1400">
                <a:solidFill>
                  <a:schemeClr val="lt1"/>
                </a:solidFill>
              </a:defRPr>
            </a:lvl6pPr>
            <a:lvl7pPr lvl="6" rtl="0" algn="ctr">
              <a:spcBef>
                <a:spcPts val="1000"/>
              </a:spcBef>
              <a:spcAft>
                <a:spcPts val="0"/>
              </a:spcAft>
              <a:buNone/>
              <a:defRPr sz="1400">
                <a:solidFill>
                  <a:schemeClr val="lt1"/>
                </a:solidFill>
              </a:defRPr>
            </a:lvl7pPr>
            <a:lvl8pPr lvl="7" rtl="0" algn="ctr">
              <a:spcBef>
                <a:spcPts val="1000"/>
              </a:spcBef>
              <a:spcAft>
                <a:spcPts val="0"/>
              </a:spcAft>
              <a:buNone/>
              <a:defRPr sz="1400">
                <a:solidFill>
                  <a:schemeClr val="lt1"/>
                </a:solidFill>
              </a:defRPr>
            </a:lvl8pPr>
            <a:lvl9pPr lvl="8" rtl="0" algn="ctr">
              <a:spcBef>
                <a:spcPts val="1000"/>
              </a:spcBef>
              <a:spcAft>
                <a:spcPts val="1000"/>
              </a:spcAft>
              <a:buNone/>
              <a:defRPr sz="1400">
                <a:solidFill>
                  <a:schemeClr val="lt1"/>
                </a:solidFill>
              </a:defRPr>
            </a:lvl9pPr>
          </a:lstStyle>
          <a:p/>
        </p:txBody>
      </p:sp>
      <p:sp>
        <p:nvSpPr>
          <p:cNvPr id="150" name="Google Shape;150;p30"/>
          <p:cNvSpPr txBox="1"/>
          <p:nvPr>
            <p:ph type="title"/>
          </p:nvPr>
        </p:nvSpPr>
        <p:spPr>
          <a:xfrm>
            <a:off x="1008800" y="1047625"/>
            <a:ext cx="6414300" cy="22884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pic>
        <p:nvPicPr>
          <p:cNvPr id="151" name="Google Shape;151;p30"/>
          <p:cNvPicPr preferRelativeResize="0"/>
          <p:nvPr/>
        </p:nvPicPr>
        <p:blipFill rotWithShape="1">
          <a:blip r:embed="rId3">
            <a:alphaModFix/>
          </a:blip>
          <a:srcRect b="0" l="0" r="0" t="0"/>
          <a:stretch/>
        </p:blipFill>
        <p:spPr>
          <a:xfrm>
            <a:off x="8039025" y="4251374"/>
            <a:ext cx="1060250" cy="836476"/>
          </a:xfrm>
          <a:prstGeom prst="rect">
            <a:avLst/>
          </a:prstGeom>
          <a:noFill/>
          <a:ln>
            <a:noFill/>
          </a:ln>
        </p:spPr>
      </p:pic>
    </p:spTree>
  </p:cSld>
  <p:clrMapOvr>
    <a:masterClrMapping/>
  </p:clrMapOvr>
  <p:extLst>
    <p:ext uri="{DCECCB84-F9BA-43D5-87BE-67443E8EF086}">
      <p15:sldGuideLst>
        <p15:guide id="1" orient="horz" pos="1620">
          <p15:clr>
            <a:srgbClr val="FA7B17"/>
          </p15:clr>
        </p15:guide>
        <p15:guide id="2" pos="1213">
          <p15:clr>
            <a:srgbClr val="FA7B17"/>
          </p15:clr>
        </p15:guide>
        <p15:guide id="3" pos="453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_1_2">
    <p:bg>
      <p:bgPr>
        <a:solidFill>
          <a:schemeClr val="lt1"/>
        </a:solidFill>
      </p:bgPr>
    </p:bg>
    <p:spTree>
      <p:nvGrpSpPr>
        <p:cNvPr id="29"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b="10416" l="0" r="27039" t="15023"/>
          <a:stretch/>
        </p:blipFill>
        <p:spPr>
          <a:xfrm>
            <a:off x="4467025" y="0"/>
            <a:ext cx="4676975" cy="5143503"/>
          </a:xfrm>
          <a:prstGeom prst="rect">
            <a:avLst/>
          </a:prstGeom>
          <a:noFill/>
          <a:ln>
            <a:noFill/>
          </a:ln>
        </p:spPr>
      </p:pic>
      <p:sp>
        <p:nvSpPr>
          <p:cNvPr id="31" name="Google Shape;31;p4"/>
          <p:cNvSpPr txBox="1"/>
          <p:nvPr>
            <p:ph type="ctrTitle"/>
          </p:nvPr>
        </p:nvSpPr>
        <p:spPr>
          <a:xfrm>
            <a:off x="372350" y="1464350"/>
            <a:ext cx="3964500" cy="18234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3200"/>
              <a:buNone/>
              <a:defRPr sz="3200">
                <a:solidFill>
                  <a:srgbClr val="000000"/>
                </a:solidFill>
              </a:defRPr>
            </a:lvl1pPr>
            <a:lvl2pPr lvl="1"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9pPr>
          </a:lstStyle>
          <a:p/>
        </p:txBody>
      </p:sp>
      <p:grpSp>
        <p:nvGrpSpPr>
          <p:cNvPr id="32" name="Google Shape;32;p4"/>
          <p:cNvGrpSpPr/>
          <p:nvPr/>
        </p:nvGrpSpPr>
        <p:grpSpPr>
          <a:xfrm>
            <a:off x="417025" y="3722850"/>
            <a:ext cx="2335200" cy="780000"/>
            <a:chOff x="417025" y="3722850"/>
            <a:chExt cx="2335200" cy="780000"/>
          </a:xfrm>
        </p:grpSpPr>
        <p:sp>
          <p:nvSpPr>
            <p:cNvPr id="33" name="Google Shape;33;p4"/>
            <p:cNvSpPr txBox="1"/>
            <p:nvPr/>
          </p:nvSpPr>
          <p:spPr>
            <a:xfrm>
              <a:off x="417025" y="4192050"/>
              <a:ext cx="23352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#LocalDigital   #FixThePlumbing</a:t>
              </a:r>
              <a:endParaRPr b="1" sz="1000">
                <a:latin typeface="Helvetica Neue"/>
                <a:ea typeface="Helvetica Neue"/>
                <a:cs typeface="Helvetica Neue"/>
                <a:sym typeface="Helvetica Neue"/>
              </a:endParaRPr>
            </a:p>
          </p:txBody>
        </p:sp>
        <p:sp>
          <p:nvSpPr>
            <p:cNvPr id="34" name="Google Shape;34;p4"/>
            <p:cNvSpPr txBox="1"/>
            <p:nvPr/>
          </p:nvSpPr>
          <p:spPr>
            <a:xfrm>
              <a:off x="417025" y="3957450"/>
              <a:ext cx="21153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www.localdigital.gov.uk</a:t>
              </a:r>
              <a:endParaRPr b="1" sz="1000">
                <a:latin typeface="Helvetica Neue"/>
                <a:ea typeface="Helvetica Neue"/>
                <a:cs typeface="Helvetica Neue"/>
                <a:sym typeface="Helvetica Neue"/>
              </a:endParaRPr>
            </a:p>
          </p:txBody>
        </p:sp>
        <p:grpSp>
          <p:nvGrpSpPr>
            <p:cNvPr id="35" name="Google Shape;35;p4"/>
            <p:cNvGrpSpPr/>
            <p:nvPr/>
          </p:nvGrpSpPr>
          <p:grpSpPr>
            <a:xfrm>
              <a:off x="513521" y="3722850"/>
              <a:ext cx="1040954" cy="310800"/>
              <a:chOff x="278471" y="3540900"/>
              <a:chExt cx="1040954" cy="310800"/>
            </a:xfrm>
          </p:grpSpPr>
          <p:sp>
            <p:nvSpPr>
              <p:cNvPr id="36" name="Google Shape;36;p4"/>
              <p:cNvSpPr txBox="1"/>
              <p:nvPr/>
            </p:nvSpPr>
            <p:spPr>
              <a:xfrm>
                <a:off x="417025" y="3540900"/>
                <a:ext cx="9024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@LDgovUK</a:t>
                </a:r>
                <a:endParaRPr b="1" sz="1000">
                  <a:latin typeface="Helvetica Neue"/>
                  <a:ea typeface="Helvetica Neue"/>
                  <a:cs typeface="Helvetica Neue"/>
                  <a:sym typeface="Helvetica Neue"/>
                </a:endParaRPr>
              </a:p>
            </p:txBody>
          </p:sp>
          <p:pic>
            <p:nvPicPr>
              <p:cNvPr id="37" name="Google Shape;37;p4"/>
              <p:cNvPicPr preferRelativeResize="0"/>
              <p:nvPr/>
            </p:nvPicPr>
            <p:blipFill>
              <a:blip r:embed="rId3">
                <a:alphaModFix/>
              </a:blip>
              <a:stretch>
                <a:fillRect/>
              </a:stretch>
            </p:blipFill>
            <p:spPr>
              <a:xfrm>
                <a:off x="278471" y="3670254"/>
                <a:ext cx="138550" cy="112751"/>
              </a:xfrm>
              <a:prstGeom prst="rect">
                <a:avLst/>
              </a:prstGeom>
              <a:noFill/>
              <a:ln>
                <a:noFill/>
              </a:ln>
            </p:spPr>
          </p:pic>
        </p:grpSp>
      </p:grpSp>
      <p:pic>
        <p:nvPicPr>
          <p:cNvPr id="38" name="Google Shape;38;p4"/>
          <p:cNvPicPr preferRelativeResize="0"/>
          <p:nvPr/>
        </p:nvPicPr>
        <p:blipFill>
          <a:blip r:embed="rId4">
            <a:alphaModFix/>
          </a:blip>
          <a:stretch>
            <a:fillRect/>
          </a:stretch>
        </p:blipFill>
        <p:spPr>
          <a:xfrm>
            <a:off x="8039025" y="4251374"/>
            <a:ext cx="1060250" cy="836476"/>
          </a:xfrm>
          <a:prstGeom prst="rect">
            <a:avLst/>
          </a:prstGeom>
          <a:noFill/>
          <a:ln>
            <a:noFill/>
          </a:ln>
        </p:spPr>
      </p:pic>
      <p:pic>
        <p:nvPicPr>
          <p:cNvPr id="39" name="Google Shape;39;p4"/>
          <p:cNvPicPr preferRelativeResize="0"/>
          <p:nvPr/>
        </p:nvPicPr>
        <p:blipFill>
          <a:blip r:embed="rId5">
            <a:alphaModFix/>
          </a:blip>
          <a:stretch>
            <a:fillRect/>
          </a:stretch>
        </p:blipFill>
        <p:spPr>
          <a:xfrm>
            <a:off x="372350" y="303957"/>
            <a:ext cx="1780163" cy="53196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1">
  <p:cSld name="MAIN_POINT_1_1_2_1">
    <p:spTree>
      <p:nvGrpSpPr>
        <p:cNvPr id="152" name="Shape 152"/>
        <p:cNvGrpSpPr/>
        <p:nvPr/>
      </p:nvGrpSpPr>
      <p:grpSpPr>
        <a:xfrm>
          <a:off x="0" y="0"/>
          <a:ext cx="0" cy="0"/>
          <a:chOff x="0" y="0"/>
          <a:chExt cx="0" cy="0"/>
        </a:xfrm>
      </p:grpSpPr>
      <p:pic>
        <p:nvPicPr>
          <p:cNvPr id="153" name="Google Shape;153;p31"/>
          <p:cNvPicPr preferRelativeResize="0"/>
          <p:nvPr/>
        </p:nvPicPr>
        <p:blipFill>
          <a:blip r:embed="rId2">
            <a:alphaModFix/>
          </a:blip>
          <a:stretch>
            <a:fillRect/>
          </a:stretch>
        </p:blipFill>
        <p:spPr>
          <a:xfrm>
            <a:off x="5269550" y="1464550"/>
            <a:ext cx="3874451" cy="3678951"/>
          </a:xfrm>
          <a:prstGeom prst="rect">
            <a:avLst/>
          </a:prstGeom>
          <a:noFill/>
          <a:ln>
            <a:noFill/>
          </a:ln>
        </p:spPr>
      </p:pic>
      <p:grpSp>
        <p:nvGrpSpPr>
          <p:cNvPr id="154" name="Google Shape;154;p31"/>
          <p:cNvGrpSpPr/>
          <p:nvPr/>
        </p:nvGrpSpPr>
        <p:grpSpPr>
          <a:xfrm>
            <a:off x="417025" y="3722850"/>
            <a:ext cx="2335200" cy="780000"/>
            <a:chOff x="417025" y="3722850"/>
            <a:chExt cx="2335200" cy="780000"/>
          </a:xfrm>
        </p:grpSpPr>
        <p:sp>
          <p:nvSpPr>
            <p:cNvPr id="155" name="Google Shape;155;p31"/>
            <p:cNvSpPr txBox="1"/>
            <p:nvPr/>
          </p:nvSpPr>
          <p:spPr>
            <a:xfrm>
              <a:off x="417025" y="4192050"/>
              <a:ext cx="23352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#LocalDigital   #FixThePlumbing</a:t>
              </a:r>
              <a:endParaRPr b="1" sz="1000">
                <a:latin typeface="Helvetica Neue"/>
                <a:ea typeface="Helvetica Neue"/>
                <a:cs typeface="Helvetica Neue"/>
                <a:sym typeface="Helvetica Neue"/>
              </a:endParaRPr>
            </a:p>
          </p:txBody>
        </p:sp>
        <p:sp>
          <p:nvSpPr>
            <p:cNvPr id="156" name="Google Shape;156;p31"/>
            <p:cNvSpPr txBox="1"/>
            <p:nvPr/>
          </p:nvSpPr>
          <p:spPr>
            <a:xfrm>
              <a:off x="417025" y="3957450"/>
              <a:ext cx="21153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www.localdigital.gov.uk</a:t>
              </a:r>
              <a:endParaRPr b="1" sz="1000">
                <a:latin typeface="Helvetica Neue"/>
                <a:ea typeface="Helvetica Neue"/>
                <a:cs typeface="Helvetica Neue"/>
                <a:sym typeface="Helvetica Neue"/>
              </a:endParaRPr>
            </a:p>
          </p:txBody>
        </p:sp>
        <p:grpSp>
          <p:nvGrpSpPr>
            <p:cNvPr id="157" name="Google Shape;157;p31"/>
            <p:cNvGrpSpPr/>
            <p:nvPr/>
          </p:nvGrpSpPr>
          <p:grpSpPr>
            <a:xfrm>
              <a:off x="513521" y="3722850"/>
              <a:ext cx="1040954" cy="310800"/>
              <a:chOff x="278471" y="3540900"/>
              <a:chExt cx="1040954" cy="310800"/>
            </a:xfrm>
          </p:grpSpPr>
          <p:sp>
            <p:nvSpPr>
              <p:cNvPr id="158" name="Google Shape;158;p31"/>
              <p:cNvSpPr txBox="1"/>
              <p:nvPr/>
            </p:nvSpPr>
            <p:spPr>
              <a:xfrm>
                <a:off x="417025" y="3540900"/>
                <a:ext cx="9024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@LDgovUK</a:t>
                </a:r>
                <a:endParaRPr b="1" sz="1000">
                  <a:latin typeface="Helvetica Neue"/>
                  <a:ea typeface="Helvetica Neue"/>
                  <a:cs typeface="Helvetica Neue"/>
                  <a:sym typeface="Helvetica Neue"/>
                </a:endParaRPr>
              </a:p>
            </p:txBody>
          </p:sp>
          <p:pic>
            <p:nvPicPr>
              <p:cNvPr id="159" name="Google Shape;159;p31"/>
              <p:cNvPicPr preferRelativeResize="0"/>
              <p:nvPr/>
            </p:nvPicPr>
            <p:blipFill>
              <a:blip r:embed="rId3">
                <a:alphaModFix/>
              </a:blip>
              <a:stretch>
                <a:fillRect/>
              </a:stretch>
            </p:blipFill>
            <p:spPr>
              <a:xfrm>
                <a:off x="278471" y="3670254"/>
                <a:ext cx="138550" cy="112751"/>
              </a:xfrm>
              <a:prstGeom prst="rect">
                <a:avLst/>
              </a:prstGeom>
              <a:noFill/>
              <a:ln>
                <a:noFill/>
              </a:ln>
            </p:spPr>
          </p:pic>
        </p:grpSp>
      </p:grpSp>
      <p:sp>
        <p:nvSpPr>
          <p:cNvPr id="160" name="Google Shape;160;p31"/>
          <p:cNvSpPr txBox="1"/>
          <p:nvPr/>
        </p:nvSpPr>
        <p:spPr>
          <a:xfrm>
            <a:off x="372350" y="1870900"/>
            <a:ext cx="38055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1"/>
                </a:solidFill>
                <a:latin typeface="Helvetica Neue"/>
                <a:ea typeface="Helvetica Neue"/>
                <a:cs typeface="Helvetica Neue"/>
                <a:sym typeface="Helvetica Neue"/>
              </a:rPr>
              <a:t>Thank you</a:t>
            </a:r>
            <a:endParaRPr b="1" sz="4800">
              <a:solidFill>
                <a:schemeClr val="dk1"/>
              </a:solidFill>
              <a:latin typeface="Helvetica Neue"/>
              <a:ea typeface="Helvetica Neue"/>
              <a:cs typeface="Helvetica Neue"/>
              <a:sym typeface="Helvetica Neue"/>
            </a:endParaRPr>
          </a:p>
        </p:txBody>
      </p:sp>
      <p:sp>
        <p:nvSpPr>
          <p:cNvPr id="161" name="Google Shape;161;p31"/>
          <p:cNvSpPr txBox="1"/>
          <p:nvPr>
            <p:ph idx="1" type="subTitle"/>
          </p:nvPr>
        </p:nvSpPr>
        <p:spPr>
          <a:xfrm>
            <a:off x="372350" y="2834325"/>
            <a:ext cx="3616500" cy="5019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100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162" name="Google Shape;162;p31"/>
          <p:cNvPicPr preferRelativeResize="0"/>
          <p:nvPr/>
        </p:nvPicPr>
        <p:blipFill>
          <a:blip r:embed="rId4">
            <a:alphaModFix/>
          </a:blip>
          <a:stretch>
            <a:fillRect/>
          </a:stretch>
        </p:blipFill>
        <p:spPr>
          <a:xfrm>
            <a:off x="417025" y="297107"/>
            <a:ext cx="1780163" cy="53196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2">
  <p:cSld name="MAIN_POINT_1_1_2_1_2">
    <p:spTree>
      <p:nvGrpSpPr>
        <p:cNvPr id="163" name="Shape 163"/>
        <p:cNvGrpSpPr/>
        <p:nvPr/>
      </p:nvGrpSpPr>
      <p:grpSpPr>
        <a:xfrm>
          <a:off x="0" y="0"/>
          <a:ext cx="0" cy="0"/>
          <a:chOff x="0" y="0"/>
          <a:chExt cx="0" cy="0"/>
        </a:xfrm>
      </p:grpSpPr>
      <p:grpSp>
        <p:nvGrpSpPr>
          <p:cNvPr id="164" name="Google Shape;164;p32"/>
          <p:cNvGrpSpPr/>
          <p:nvPr/>
        </p:nvGrpSpPr>
        <p:grpSpPr>
          <a:xfrm>
            <a:off x="417025" y="3722850"/>
            <a:ext cx="2335200" cy="780000"/>
            <a:chOff x="417025" y="3722850"/>
            <a:chExt cx="2335200" cy="780000"/>
          </a:xfrm>
        </p:grpSpPr>
        <p:sp>
          <p:nvSpPr>
            <p:cNvPr id="165" name="Google Shape;165;p32"/>
            <p:cNvSpPr txBox="1"/>
            <p:nvPr/>
          </p:nvSpPr>
          <p:spPr>
            <a:xfrm>
              <a:off x="417025" y="4192050"/>
              <a:ext cx="23352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#LocalDigital   #FixThePlumbing</a:t>
              </a:r>
              <a:endParaRPr b="1" sz="1000">
                <a:latin typeface="Helvetica Neue"/>
                <a:ea typeface="Helvetica Neue"/>
                <a:cs typeface="Helvetica Neue"/>
                <a:sym typeface="Helvetica Neue"/>
              </a:endParaRPr>
            </a:p>
          </p:txBody>
        </p:sp>
        <p:sp>
          <p:nvSpPr>
            <p:cNvPr id="166" name="Google Shape;166;p32"/>
            <p:cNvSpPr txBox="1"/>
            <p:nvPr/>
          </p:nvSpPr>
          <p:spPr>
            <a:xfrm>
              <a:off x="417025" y="3957450"/>
              <a:ext cx="21153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www.localdigital.gov.uk</a:t>
              </a:r>
              <a:endParaRPr b="1" sz="1000">
                <a:latin typeface="Helvetica Neue"/>
                <a:ea typeface="Helvetica Neue"/>
                <a:cs typeface="Helvetica Neue"/>
                <a:sym typeface="Helvetica Neue"/>
              </a:endParaRPr>
            </a:p>
          </p:txBody>
        </p:sp>
        <p:grpSp>
          <p:nvGrpSpPr>
            <p:cNvPr id="167" name="Google Shape;167;p32"/>
            <p:cNvGrpSpPr/>
            <p:nvPr/>
          </p:nvGrpSpPr>
          <p:grpSpPr>
            <a:xfrm>
              <a:off x="513521" y="3722850"/>
              <a:ext cx="1040954" cy="310800"/>
              <a:chOff x="278471" y="3540900"/>
              <a:chExt cx="1040954" cy="310800"/>
            </a:xfrm>
          </p:grpSpPr>
          <p:sp>
            <p:nvSpPr>
              <p:cNvPr id="168" name="Google Shape;168;p32"/>
              <p:cNvSpPr txBox="1"/>
              <p:nvPr/>
            </p:nvSpPr>
            <p:spPr>
              <a:xfrm>
                <a:off x="417025" y="3540900"/>
                <a:ext cx="9024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@LDgovUK</a:t>
                </a:r>
                <a:endParaRPr b="1" sz="1000">
                  <a:latin typeface="Helvetica Neue"/>
                  <a:ea typeface="Helvetica Neue"/>
                  <a:cs typeface="Helvetica Neue"/>
                  <a:sym typeface="Helvetica Neue"/>
                </a:endParaRPr>
              </a:p>
            </p:txBody>
          </p:sp>
          <p:pic>
            <p:nvPicPr>
              <p:cNvPr id="169" name="Google Shape;169;p32"/>
              <p:cNvPicPr preferRelativeResize="0"/>
              <p:nvPr/>
            </p:nvPicPr>
            <p:blipFill>
              <a:blip r:embed="rId2">
                <a:alphaModFix/>
              </a:blip>
              <a:stretch>
                <a:fillRect/>
              </a:stretch>
            </p:blipFill>
            <p:spPr>
              <a:xfrm>
                <a:off x="278471" y="3670254"/>
                <a:ext cx="138550" cy="112751"/>
              </a:xfrm>
              <a:prstGeom prst="rect">
                <a:avLst/>
              </a:prstGeom>
              <a:noFill/>
              <a:ln>
                <a:noFill/>
              </a:ln>
            </p:spPr>
          </p:pic>
        </p:grpSp>
      </p:grpSp>
      <p:sp>
        <p:nvSpPr>
          <p:cNvPr id="170" name="Google Shape;170;p32"/>
          <p:cNvSpPr txBox="1"/>
          <p:nvPr/>
        </p:nvSpPr>
        <p:spPr>
          <a:xfrm>
            <a:off x="372350" y="1870900"/>
            <a:ext cx="38055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1"/>
                </a:solidFill>
                <a:latin typeface="Helvetica Neue"/>
                <a:ea typeface="Helvetica Neue"/>
                <a:cs typeface="Helvetica Neue"/>
                <a:sym typeface="Helvetica Neue"/>
              </a:rPr>
              <a:t>Thank you</a:t>
            </a:r>
            <a:endParaRPr b="1" sz="4800">
              <a:solidFill>
                <a:schemeClr val="dk1"/>
              </a:solidFill>
              <a:latin typeface="Helvetica Neue"/>
              <a:ea typeface="Helvetica Neue"/>
              <a:cs typeface="Helvetica Neue"/>
              <a:sym typeface="Helvetica Neue"/>
            </a:endParaRPr>
          </a:p>
        </p:txBody>
      </p:sp>
      <p:sp>
        <p:nvSpPr>
          <p:cNvPr id="171" name="Google Shape;171;p32"/>
          <p:cNvSpPr txBox="1"/>
          <p:nvPr>
            <p:ph idx="1" type="subTitle"/>
          </p:nvPr>
        </p:nvSpPr>
        <p:spPr>
          <a:xfrm>
            <a:off x="372350" y="2834325"/>
            <a:ext cx="3616500" cy="501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172" name="Google Shape;172;p32"/>
          <p:cNvPicPr preferRelativeResize="0"/>
          <p:nvPr/>
        </p:nvPicPr>
        <p:blipFill rotWithShape="1">
          <a:blip r:embed="rId3">
            <a:alphaModFix/>
          </a:blip>
          <a:srcRect b="10416" l="0" r="27039" t="15023"/>
          <a:stretch/>
        </p:blipFill>
        <p:spPr>
          <a:xfrm>
            <a:off x="4467025" y="0"/>
            <a:ext cx="4676975" cy="5143503"/>
          </a:xfrm>
          <a:prstGeom prst="rect">
            <a:avLst/>
          </a:prstGeom>
          <a:noFill/>
          <a:ln>
            <a:noFill/>
          </a:ln>
        </p:spPr>
      </p:pic>
      <p:pic>
        <p:nvPicPr>
          <p:cNvPr id="173" name="Google Shape;173;p32"/>
          <p:cNvPicPr preferRelativeResize="0"/>
          <p:nvPr/>
        </p:nvPicPr>
        <p:blipFill>
          <a:blip r:embed="rId4">
            <a:alphaModFix/>
          </a:blip>
          <a:stretch>
            <a:fillRect/>
          </a:stretch>
        </p:blipFill>
        <p:spPr>
          <a:xfrm>
            <a:off x="8039025" y="4251374"/>
            <a:ext cx="1060250" cy="836476"/>
          </a:xfrm>
          <a:prstGeom prst="rect">
            <a:avLst/>
          </a:prstGeom>
          <a:noFill/>
          <a:ln>
            <a:noFill/>
          </a:ln>
        </p:spPr>
      </p:pic>
      <p:pic>
        <p:nvPicPr>
          <p:cNvPr id="174" name="Google Shape;174;p32"/>
          <p:cNvPicPr preferRelativeResize="0"/>
          <p:nvPr/>
        </p:nvPicPr>
        <p:blipFill>
          <a:blip r:embed="rId5">
            <a:alphaModFix/>
          </a:blip>
          <a:stretch>
            <a:fillRect/>
          </a:stretch>
        </p:blipFill>
        <p:spPr>
          <a:xfrm>
            <a:off x="417025" y="303957"/>
            <a:ext cx="1780163" cy="53196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3">
  <p:cSld name="MAIN_POINT_1_1_2_1_1">
    <p:spTree>
      <p:nvGrpSpPr>
        <p:cNvPr id="175" name="Shape 175"/>
        <p:cNvGrpSpPr/>
        <p:nvPr/>
      </p:nvGrpSpPr>
      <p:grpSpPr>
        <a:xfrm>
          <a:off x="0" y="0"/>
          <a:ext cx="0" cy="0"/>
          <a:chOff x="0" y="0"/>
          <a:chExt cx="0" cy="0"/>
        </a:xfrm>
      </p:grpSpPr>
      <p:pic>
        <p:nvPicPr>
          <p:cNvPr id="176" name="Google Shape;176;p33"/>
          <p:cNvPicPr preferRelativeResize="0"/>
          <p:nvPr/>
        </p:nvPicPr>
        <p:blipFill rotWithShape="1">
          <a:blip r:embed="rId2">
            <a:alphaModFix/>
          </a:blip>
          <a:srcRect b="0" l="0" r="0" t="0"/>
          <a:stretch/>
        </p:blipFill>
        <p:spPr>
          <a:xfrm>
            <a:off x="422200" y="491225"/>
            <a:ext cx="3869251" cy="4161048"/>
          </a:xfrm>
          <a:prstGeom prst="rect">
            <a:avLst/>
          </a:prstGeom>
          <a:noFill/>
          <a:ln>
            <a:noFill/>
          </a:ln>
        </p:spPr>
      </p:pic>
      <p:grpSp>
        <p:nvGrpSpPr>
          <p:cNvPr id="177" name="Google Shape;177;p33"/>
          <p:cNvGrpSpPr/>
          <p:nvPr/>
        </p:nvGrpSpPr>
        <p:grpSpPr>
          <a:xfrm>
            <a:off x="4841100" y="3754100"/>
            <a:ext cx="2335200" cy="780000"/>
            <a:chOff x="417025" y="3722850"/>
            <a:chExt cx="2335200" cy="780000"/>
          </a:xfrm>
        </p:grpSpPr>
        <p:sp>
          <p:nvSpPr>
            <p:cNvPr id="178" name="Google Shape;178;p33"/>
            <p:cNvSpPr txBox="1"/>
            <p:nvPr/>
          </p:nvSpPr>
          <p:spPr>
            <a:xfrm>
              <a:off x="417025" y="4192050"/>
              <a:ext cx="23352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#LocalDigital   #FixThePlumbing</a:t>
              </a:r>
              <a:endParaRPr b="1" sz="1000">
                <a:latin typeface="Helvetica Neue"/>
                <a:ea typeface="Helvetica Neue"/>
                <a:cs typeface="Helvetica Neue"/>
                <a:sym typeface="Helvetica Neue"/>
              </a:endParaRPr>
            </a:p>
          </p:txBody>
        </p:sp>
        <p:sp>
          <p:nvSpPr>
            <p:cNvPr id="179" name="Google Shape;179;p33"/>
            <p:cNvSpPr txBox="1"/>
            <p:nvPr/>
          </p:nvSpPr>
          <p:spPr>
            <a:xfrm>
              <a:off x="417025" y="3957450"/>
              <a:ext cx="21153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www.localdigital.gov.uk</a:t>
              </a:r>
              <a:endParaRPr b="1" sz="1000">
                <a:latin typeface="Helvetica Neue"/>
                <a:ea typeface="Helvetica Neue"/>
                <a:cs typeface="Helvetica Neue"/>
                <a:sym typeface="Helvetica Neue"/>
              </a:endParaRPr>
            </a:p>
          </p:txBody>
        </p:sp>
        <p:grpSp>
          <p:nvGrpSpPr>
            <p:cNvPr id="180" name="Google Shape;180;p33"/>
            <p:cNvGrpSpPr/>
            <p:nvPr/>
          </p:nvGrpSpPr>
          <p:grpSpPr>
            <a:xfrm>
              <a:off x="513521" y="3722850"/>
              <a:ext cx="1040954" cy="310800"/>
              <a:chOff x="278471" y="3540900"/>
              <a:chExt cx="1040954" cy="310800"/>
            </a:xfrm>
          </p:grpSpPr>
          <p:sp>
            <p:nvSpPr>
              <p:cNvPr id="181" name="Google Shape;181;p33"/>
              <p:cNvSpPr txBox="1"/>
              <p:nvPr/>
            </p:nvSpPr>
            <p:spPr>
              <a:xfrm>
                <a:off x="417025" y="3540900"/>
                <a:ext cx="9024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@LDgovUK</a:t>
                </a:r>
                <a:endParaRPr b="1" sz="1000">
                  <a:latin typeface="Helvetica Neue"/>
                  <a:ea typeface="Helvetica Neue"/>
                  <a:cs typeface="Helvetica Neue"/>
                  <a:sym typeface="Helvetica Neue"/>
                </a:endParaRPr>
              </a:p>
            </p:txBody>
          </p:sp>
          <p:pic>
            <p:nvPicPr>
              <p:cNvPr id="182" name="Google Shape;182;p33"/>
              <p:cNvPicPr preferRelativeResize="0"/>
              <p:nvPr/>
            </p:nvPicPr>
            <p:blipFill>
              <a:blip r:embed="rId3">
                <a:alphaModFix/>
              </a:blip>
              <a:stretch>
                <a:fillRect/>
              </a:stretch>
            </p:blipFill>
            <p:spPr>
              <a:xfrm>
                <a:off x="278471" y="3670254"/>
                <a:ext cx="138550" cy="112751"/>
              </a:xfrm>
              <a:prstGeom prst="rect">
                <a:avLst/>
              </a:prstGeom>
              <a:noFill/>
              <a:ln>
                <a:noFill/>
              </a:ln>
            </p:spPr>
          </p:pic>
        </p:grpSp>
      </p:grpSp>
      <p:sp>
        <p:nvSpPr>
          <p:cNvPr id="183" name="Google Shape;183;p33"/>
          <p:cNvSpPr/>
          <p:nvPr/>
        </p:nvSpPr>
        <p:spPr>
          <a:xfrm>
            <a:off x="8037025" y="4276300"/>
            <a:ext cx="1106700" cy="867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3"/>
          <p:cNvSpPr txBox="1"/>
          <p:nvPr/>
        </p:nvSpPr>
        <p:spPr>
          <a:xfrm>
            <a:off x="4841100" y="1839088"/>
            <a:ext cx="38055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1"/>
                </a:solidFill>
                <a:latin typeface="Helvetica Neue"/>
                <a:ea typeface="Helvetica Neue"/>
                <a:cs typeface="Helvetica Neue"/>
                <a:sym typeface="Helvetica Neue"/>
              </a:rPr>
              <a:t>Thank you</a:t>
            </a:r>
            <a:endParaRPr b="1" sz="4800">
              <a:solidFill>
                <a:schemeClr val="dk1"/>
              </a:solidFill>
              <a:latin typeface="Helvetica Neue"/>
              <a:ea typeface="Helvetica Neue"/>
              <a:cs typeface="Helvetica Neue"/>
              <a:sym typeface="Helvetica Neue"/>
            </a:endParaRPr>
          </a:p>
        </p:txBody>
      </p:sp>
      <p:sp>
        <p:nvSpPr>
          <p:cNvPr id="185" name="Google Shape;185;p33"/>
          <p:cNvSpPr txBox="1"/>
          <p:nvPr>
            <p:ph idx="1" type="subTitle"/>
          </p:nvPr>
        </p:nvSpPr>
        <p:spPr>
          <a:xfrm>
            <a:off x="4841100" y="2802513"/>
            <a:ext cx="3616500" cy="501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186" name="Google Shape;186;p33"/>
          <p:cNvPicPr preferRelativeResize="0"/>
          <p:nvPr/>
        </p:nvPicPr>
        <p:blipFill>
          <a:blip r:embed="rId4">
            <a:alphaModFix/>
          </a:blip>
          <a:stretch>
            <a:fillRect/>
          </a:stretch>
        </p:blipFill>
        <p:spPr>
          <a:xfrm>
            <a:off x="4951225" y="618332"/>
            <a:ext cx="1780163" cy="531963"/>
          </a:xfrm>
          <a:prstGeom prst="rect">
            <a:avLst/>
          </a:prstGeom>
          <a:noFill/>
          <a:ln>
            <a:noFill/>
          </a:ln>
        </p:spPr>
      </p:pic>
    </p:spTree>
  </p:cSld>
  <p:clrMapOvr>
    <a:masterClrMapping/>
  </p:clrMapOvr>
  <p:extLst>
    <p:ext uri="{DCECCB84-F9BA-43D5-87BE-67443E8EF086}">
      <p15:sldGuideLst>
        <p15:guide id="1" orient="horz" pos="389">
          <p15:clr>
            <a:srgbClr val="FA7B17"/>
          </p15:clr>
        </p15:guide>
        <p15:guide id="2" pos="2710">
          <p15:clr>
            <a:srgbClr val="FA7B17"/>
          </p15:clr>
        </p15:guide>
        <p15:guide id="3" orient="horz" pos="2856">
          <p15:clr>
            <a:srgbClr val="FA7B17"/>
          </p15:clr>
        </p15:guide>
        <p15:guide id="4" pos="3050">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87" name="Shape 187"/>
        <p:cNvGrpSpPr/>
        <p:nvPr/>
      </p:nvGrpSpPr>
      <p:grpSpPr>
        <a:xfrm>
          <a:off x="0" y="0"/>
          <a:ext cx="0" cy="0"/>
          <a:chOff x="0" y="0"/>
          <a:chExt cx="0" cy="0"/>
        </a:xfrm>
      </p:grpSpPr>
      <p:sp>
        <p:nvSpPr>
          <p:cNvPr id="188" name="Google Shape;188;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9" name="Google Shape;189;p3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0" name="Google Shape;19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 green background">
  <p:cSld name="TITLE_1_1_1_3">
    <p:bg>
      <p:bgPr>
        <a:solidFill>
          <a:schemeClr val="accent1"/>
        </a:solidFill>
      </p:bgPr>
    </p:bg>
    <p:spTree>
      <p:nvGrpSpPr>
        <p:cNvPr id="40" name="Shape 40"/>
        <p:cNvGrpSpPr/>
        <p:nvPr/>
      </p:nvGrpSpPr>
      <p:grpSpPr>
        <a:xfrm>
          <a:off x="0" y="0"/>
          <a:ext cx="0" cy="0"/>
          <a:chOff x="0" y="0"/>
          <a:chExt cx="0" cy="0"/>
        </a:xfrm>
      </p:grpSpPr>
      <p:pic>
        <p:nvPicPr>
          <p:cNvPr id="41" name="Google Shape;41;p5"/>
          <p:cNvPicPr preferRelativeResize="0"/>
          <p:nvPr/>
        </p:nvPicPr>
        <p:blipFill rotWithShape="1">
          <a:blip r:embed="rId2">
            <a:alphaModFix/>
          </a:blip>
          <a:srcRect b="10416" l="0" r="27055" t="15023"/>
          <a:stretch/>
        </p:blipFill>
        <p:spPr>
          <a:xfrm>
            <a:off x="4467026" y="0"/>
            <a:ext cx="4676975" cy="5143503"/>
          </a:xfrm>
          <a:prstGeom prst="rect">
            <a:avLst/>
          </a:prstGeom>
          <a:noFill/>
          <a:ln>
            <a:noFill/>
          </a:ln>
        </p:spPr>
      </p:pic>
      <p:sp>
        <p:nvSpPr>
          <p:cNvPr id="42" name="Google Shape;42;p5"/>
          <p:cNvSpPr txBox="1"/>
          <p:nvPr>
            <p:ph type="ctrTitle"/>
          </p:nvPr>
        </p:nvSpPr>
        <p:spPr>
          <a:xfrm>
            <a:off x="372350" y="1464350"/>
            <a:ext cx="3964500" cy="1823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200"/>
              <a:buNone/>
              <a:defRPr sz="3200">
                <a:solidFill>
                  <a:schemeClr val="lt1"/>
                </a:solidFill>
              </a:defRPr>
            </a:lvl1pPr>
            <a:lvl2pPr lvl="1"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9pPr>
          </a:lstStyle>
          <a:p/>
        </p:txBody>
      </p:sp>
      <p:grpSp>
        <p:nvGrpSpPr>
          <p:cNvPr id="43" name="Google Shape;43;p5"/>
          <p:cNvGrpSpPr/>
          <p:nvPr/>
        </p:nvGrpSpPr>
        <p:grpSpPr>
          <a:xfrm>
            <a:off x="417025" y="3722850"/>
            <a:ext cx="2335200" cy="780000"/>
            <a:chOff x="417025" y="3722850"/>
            <a:chExt cx="2335200" cy="780000"/>
          </a:xfrm>
        </p:grpSpPr>
        <p:sp>
          <p:nvSpPr>
            <p:cNvPr id="44" name="Google Shape;44;p5"/>
            <p:cNvSpPr txBox="1"/>
            <p:nvPr/>
          </p:nvSpPr>
          <p:spPr>
            <a:xfrm>
              <a:off x="417025" y="4192050"/>
              <a:ext cx="23352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000"/>
                <a:buFont typeface="Helvetica Neue"/>
                <a:buNone/>
              </a:pPr>
              <a:r>
                <a:rPr b="1" lang="en-GB" sz="1000">
                  <a:solidFill>
                    <a:schemeClr val="lt1"/>
                  </a:solidFill>
                  <a:latin typeface="Helvetica Neue"/>
                  <a:ea typeface="Helvetica Neue"/>
                  <a:cs typeface="Helvetica Neue"/>
                  <a:sym typeface="Helvetica Neue"/>
                </a:rPr>
                <a:t>#LocalDigital   #FixThePlumbing</a:t>
              </a:r>
              <a:endParaRPr b="1" sz="1000">
                <a:solidFill>
                  <a:schemeClr val="lt1"/>
                </a:solidFill>
                <a:latin typeface="Helvetica Neue"/>
                <a:ea typeface="Helvetica Neue"/>
                <a:cs typeface="Helvetica Neue"/>
                <a:sym typeface="Helvetica Neue"/>
              </a:endParaRPr>
            </a:p>
          </p:txBody>
        </p:sp>
        <p:sp>
          <p:nvSpPr>
            <p:cNvPr id="45" name="Google Shape;45;p5"/>
            <p:cNvSpPr txBox="1"/>
            <p:nvPr/>
          </p:nvSpPr>
          <p:spPr>
            <a:xfrm>
              <a:off x="417025" y="3957450"/>
              <a:ext cx="21153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000"/>
                <a:buFont typeface="Helvetica Neue"/>
                <a:buNone/>
              </a:pPr>
              <a:r>
                <a:rPr b="1" lang="en-GB" sz="1000">
                  <a:solidFill>
                    <a:schemeClr val="lt1"/>
                  </a:solidFill>
                  <a:latin typeface="Helvetica Neue"/>
                  <a:ea typeface="Helvetica Neue"/>
                  <a:cs typeface="Helvetica Neue"/>
                  <a:sym typeface="Helvetica Neue"/>
                </a:rPr>
                <a:t>www.localdigital.gov.uk</a:t>
              </a:r>
              <a:endParaRPr b="1" sz="1000">
                <a:solidFill>
                  <a:schemeClr val="lt1"/>
                </a:solidFill>
                <a:latin typeface="Helvetica Neue"/>
                <a:ea typeface="Helvetica Neue"/>
                <a:cs typeface="Helvetica Neue"/>
                <a:sym typeface="Helvetica Neue"/>
              </a:endParaRPr>
            </a:p>
          </p:txBody>
        </p:sp>
        <p:grpSp>
          <p:nvGrpSpPr>
            <p:cNvPr id="46" name="Google Shape;46;p5"/>
            <p:cNvGrpSpPr/>
            <p:nvPr/>
          </p:nvGrpSpPr>
          <p:grpSpPr>
            <a:xfrm>
              <a:off x="513521" y="3722850"/>
              <a:ext cx="1040954" cy="310800"/>
              <a:chOff x="278471" y="3540900"/>
              <a:chExt cx="1040954" cy="310800"/>
            </a:xfrm>
          </p:grpSpPr>
          <p:sp>
            <p:nvSpPr>
              <p:cNvPr id="47" name="Google Shape;47;p5"/>
              <p:cNvSpPr txBox="1"/>
              <p:nvPr/>
            </p:nvSpPr>
            <p:spPr>
              <a:xfrm>
                <a:off x="417025" y="3540900"/>
                <a:ext cx="9024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000"/>
                  <a:buFont typeface="Helvetica Neue"/>
                  <a:buNone/>
                </a:pPr>
                <a:r>
                  <a:rPr b="1" lang="en-GB" sz="1000">
                    <a:solidFill>
                      <a:schemeClr val="lt1"/>
                    </a:solidFill>
                    <a:latin typeface="Helvetica Neue"/>
                    <a:ea typeface="Helvetica Neue"/>
                    <a:cs typeface="Helvetica Neue"/>
                    <a:sym typeface="Helvetica Neue"/>
                  </a:rPr>
                  <a:t>@LDgovUK</a:t>
                </a:r>
                <a:endParaRPr b="1" sz="1000">
                  <a:solidFill>
                    <a:schemeClr val="lt1"/>
                  </a:solidFill>
                  <a:latin typeface="Helvetica Neue"/>
                  <a:ea typeface="Helvetica Neue"/>
                  <a:cs typeface="Helvetica Neue"/>
                  <a:sym typeface="Helvetica Neue"/>
                </a:endParaRPr>
              </a:p>
            </p:txBody>
          </p:sp>
          <p:pic>
            <p:nvPicPr>
              <p:cNvPr id="48" name="Google Shape;48;p5"/>
              <p:cNvPicPr preferRelativeResize="0"/>
              <p:nvPr/>
            </p:nvPicPr>
            <p:blipFill>
              <a:blip r:embed="rId3">
                <a:alphaModFix/>
              </a:blip>
              <a:stretch>
                <a:fillRect/>
              </a:stretch>
            </p:blipFill>
            <p:spPr>
              <a:xfrm>
                <a:off x="278471" y="3670254"/>
                <a:ext cx="138550" cy="112751"/>
              </a:xfrm>
              <a:prstGeom prst="rect">
                <a:avLst/>
              </a:prstGeom>
              <a:noFill/>
              <a:ln>
                <a:noFill/>
              </a:ln>
            </p:spPr>
          </p:pic>
        </p:grpSp>
      </p:grpSp>
      <p:pic>
        <p:nvPicPr>
          <p:cNvPr id="49" name="Google Shape;49;p5"/>
          <p:cNvPicPr preferRelativeResize="0"/>
          <p:nvPr/>
        </p:nvPicPr>
        <p:blipFill>
          <a:blip r:embed="rId4">
            <a:alphaModFix/>
          </a:blip>
          <a:stretch>
            <a:fillRect/>
          </a:stretch>
        </p:blipFill>
        <p:spPr>
          <a:xfrm>
            <a:off x="8039025" y="4251374"/>
            <a:ext cx="1060250" cy="836476"/>
          </a:xfrm>
          <a:prstGeom prst="rect">
            <a:avLst/>
          </a:prstGeom>
          <a:noFill/>
          <a:ln>
            <a:noFill/>
          </a:ln>
        </p:spPr>
      </p:pic>
      <p:pic>
        <p:nvPicPr>
          <p:cNvPr id="50" name="Google Shape;50;p5"/>
          <p:cNvPicPr preferRelativeResize="0"/>
          <p:nvPr/>
        </p:nvPicPr>
        <p:blipFill>
          <a:blip r:embed="rId5">
            <a:alphaModFix/>
          </a:blip>
          <a:stretch>
            <a:fillRect/>
          </a:stretch>
        </p:blipFill>
        <p:spPr>
          <a:xfrm>
            <a:off x="372350" y="303957"/>
            <a:ext cx="1780163" cy="5319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1_1_1_2">
    <p:bg>
      <p:bgPr>
        <a:solidFill>
          <a:srgbClr val="FFFFFF"/>
        </a:solidFill>
      </p:bgPr>
    </p:bg>
    <p:spTree>
      <p:nvGrpSpPr>
        <p:cNvPr id="51" name="Shape 51"/>
        <p:cNvGrpSpPr/>
        <p:nvPr/>
      </p:nvGrpSpPr>
      <p:grpSpPr>
        <a:xfrm>
          <a:off x="0" y="0"/>
          <a:ext cx="0" cy="0"/>
          <a:chOff x="0" y="0"/>
          <a:chExt cx="0" cy="0"/>
        </a:xfrm>
      </p:grpSpPr>
      <p:pic>
        <p:nvPicPr>
          <p:cNvPr id="52" name="Google Shape;52;p6"/>
          <p:cNvPicPr preferRelativeResize="0"/>
          <p:nvPr/>
        </p:nvPicPr>
        <p:blipFill rotWithShape="1">
          <a:blip r:embed="rId2">
            <a:alphaModFix/>
          </a:blip>
          <a:srcRect b="0" l="0" r="0" t="0"/>
          <a:stretch/>
        </p:blipFill>
        <p:spPr>
          <a:xfrm>
            <a:off x="4791875" y="500875"/>
            <a:ext cx="3851325" cy="4141776"/>
          </a:xfrm>
          <a:prstGeom prst="rect">
            <a:avLst/>
          </a:prstGeom>
          <a:noFill/>
          <a:ln>
            <a:noFill/>
          </a:ln>
        </p:spPr>
      </p:pic>
      <p:sp>
        <p:nvSpPr>
          <p:cNvPr id="53" name="Google Shape;53;p6"/>
          <p:cNvSpPr txBox="1"/>
          <p:nvPr>
            <p:ph type="ctrTitle"/>
          </p:nvPr>
        </p:nvSpPr>
        <p:spPr>
          <a:xfrm>
            <a:off x="544950" y="1791400"/>
            <a:ext cx="3928500" cy="1500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3200"/>
              <a:buNone/>
              <a:defRPr sz="3200">
                <a:solidFill>
                  <a:srgbClr val="000000"/>
                </a:solidFill>
              </a:defRPr>
            </a:lvl1pPr>
            <a:lvl2pPr lvl="1"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9pPr>
          </a:lstStyle>
          <a:p/>
        </p:txBody>
      </p:sp>
      <p:grpSp>
        <p:nvGrpSpPr>
          <p:cNvPr id="54" name="Google Shape;54;p6"/>
          <p:cNvGrpSpPr/>
          <p:nvPr/>
        </p:nvGrpSpPr>
        <p:grpSpPr>
          <a:xfrm>
            <a:off x="544950" y="3830300"/>
            <a:ext cx="2335200" cy="780000"/>
            <a:chOff x="417025" y="3722850"/>
            <a:chExt cx="2335200" cy="780000"/>
          </a:xfrm>
        </p:grpSpPr>
        <p:sp>
          <p:nvSpPr>
            <p:cNvPr id="55" name="Google Shape;55;p6"/>
            <p:cNvSpPr txBox="1"/>
            <p:nvPr/>
          </p:nvSpPr>
          <p:spPr>
            <a:xfrm>
              <a:off x="417025" y="4192050"/>
              <a:ext cx="23352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#LocalDigital   #FixThePlumbing</a:t>
              </a:r>
              <a:endParaRPr b="1" sz="1000">
                <a:latin typeface="Helvetica Neue"/>
                <a:ea typeface="Helvetica Neue"/>
                <a:cs typeface="Helvetica Neue"/>
                <a:sym typeface="Helvetica Neue"/>
              </a:endParaRPr>
            </a:p>
          </p:txBody>
        </p:sp>
        <p:sp>
          <p:nvSpPr>
            <p:cNvPr id="56" name="Google Shape;56;p6"/>
            <p:cNvSpPr txBox="1"/>
            <p:nvPr/>
          </p:nvSpPr>
          <p:spPr>
            <a:xfrm>
              <a:off x="417025" y="3957450"/>
              <a:ext cx="21153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www.localdigital.gov.uk</a:t>
              </a:r>
              <a:endParaRPr b="1" sz="1000">
                <a:latin typeface="Helvetica Neue"/>
                <a:ea typeface="Helvetica Neue"/>
                <a:cs typeface="Helvetica Neue"/>
                <a:sym typeface="Helvetica Neue"/>
              </a:endParaRPr>
            </a:p>
          </p:txBody>
        </p:sp>
        <p:grpSp>
          <p:nvGrpSpPr>
            <p:cNvPr id="57" name="Google Shape;57;p6"/>
            <p:cNvGrpSpPr/>
            <p:nvPr/>
          </p:nvGrpSpPr>
          <p:grpSpPr>
            <a:xfrm>
              <a:off x="513521" y="3722850"/>
              <a:ext cx="1040954" cy="310800"/>
              <a:chOff x="278471" y="3540900"/>
              <a:chExt cx="1040954" cy="310800"/>
            </a:xfrm>
          </p:grpSpPr>
          <p:sp>
            <p:nvSpPr>
              <p:cNvPr id="58" name="Google Shape;58;p6"/>
              <p:cNvSpPr txBox="1"/>
              <p:nvPr/>
            </p:nvSpPr>
            <p:spPr>
              <a:xfrm>
                <a:off x="417025" y="3540900"/>
                <a:ext cx="902400" cy="3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000"/>
                  <a:buFont typeface="Helvetica Neue"/>
                  <a:buNone/>
                </a:pPr>
                <a:r>
                  <a:rPr b="1" lang="en-GB" sz="1000">
                    <a:latin typeface="Helvetica Neue"/>
                    <a:ea typeface="Helvetica Neue"/>
                    <a:cs typeface="Helvetica Neue"/>
                    <a:sym typeface="Helvetica Neue"/>
                  </a:rPr>
                  <a:t>@LDgovUK</a:t>
                </a:r>
                <a:endParaRPr b="1" sz="1000">
                  <a:latin typeface="Helvetica Neue"/>
                  <a:ea typeface="Helvetica Neue"/>
                  <a:cs typeface="Helvetica Neue"/>
                  <a:sym typeface="Helvetica Neue"/>
                </a:endParaRPr>
              </a:p>
            </p:txBody>
          </p:sp>
          <p:pic>
            <p:nvPicPr>
              <p:cNvPr id="59" name="Google Shape;59;p6"/>
              <p:cNvPicPr preferRelativeResize="0"/>
              <p:nvPr/>
            </p:nvPicPr>
            <p:blipFill>
              <a:blip r:embed="rId3">
                <a:alphaModFix/>
              </a:blip>
              <a:stretch>
                <a:fillRect/>
              </a:stretch>
            </p:blipFill>
            <p:spPr>
              <a:xfrm>
                <a:off x="278471" y="3670254"/>
                <a:ext cx="138550" cy="112751"/>
              </a:xfrm>
              <a:prstGeom prst="rect">
                <a:avLst/>
              </a:prstGeom>
              <a:noFill/>
              <a:ln>
                <a:noFill/>
              </a:ln>
            </p:spPr>
          </p:pic>
        </p:grpSp>
      </p:grpSp>
      <p:sp>
        <p:nvSpPr>
          <p:cNvPr id="60" name="Google Shape;60;p6"/>
          <p:cNvSpPr/>
          <p:nvPr/>
        </p:nvSpPr>
        <p:spPr>
          <a:xfrm>
            <a:off x="8037025" y="4276300"/>
            <a:ext cx="1106700" cy="867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6"/>
          <p:cNvPicPr preferRelativeResize="0"/>
          <p:nvPr/>
        </p:nvPicPr>
        <p:blipFill>
          <a:blip r:embed="rId4">
            <a:alphaModFix/>
          </a:blip>
          <a:stretch>
            <a:fillRect/>
          </a:stretch>
        </p:blipFill>
        <p:spPr>
          <a:xfrm>
            <a:off x="667525" y="618332"/>
            <a:ext cx="1780163" cy="531963"/>
          </a:xfrm>
          <a:prstGeom prst="rect">
            <a:avLst/>
          </a:prstGeom>
          <a:noFill/>
          <a:ln>
            <a:noFill/>
          </a:ln>
        </p:spPr>
      </p:pic>
    </p:spTree>
  </p:cSld>
  <p:clrMapOvr>
    <a:masterClrMapping/>
  </p:clrMapOvr>
  <p:extLst>
    <p:ext uri="{DCECCB84-F9BA-43D5-87BE-67443E8EF086}">
      <p15:sldGuideLst>
        <p15:guide id="1" orient="horz" pos="389">
          <p15:clr>
            <a:srgbClr val="FA7B17"/>
          </p15:clr>
        </p15:guide>
        <p15:guide id="2" pos="2880">
          <p15:clr>
            <a:srgbClr val="FA7B17"/>
          </p15:clr>
        </p15:guide>
        <p15:guide id="3" orient="horz" pos="2856">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and speaker name 1">
  <p:cSld name="CUSTOM">
    <p:spTree>
      <p:nvGrpSpPr>
        <p:cNvPr id="62" name="Shape 62"/>
        <p:cNvGrpSpPr/>
        <p:nvPr/>
      </p:nvGrpSpPr>
      <p:grpSpPr>
        <a:xfrm>
          <a:off x="0" y="0"/>
          <a:ext cx="0" cy="0"/>
          <a:chOff x="0" y="0"/>
          <a:chExt cx="0" cy="0"/>
        </a:xfrm>
      </p:grpSpPr>
      <p:pic>
        <p:nvPicPr>
          <p:cNvPr id="63" name="Google Shape;63;p7"/>
          <p:cNvPicPr preferRelativeResize="0"/>
          <p:nvPr/>
        </p:nvPicPr>
        <p:blipFill rotWithShape="1">
          <a:blip r:embed="rId2">
            <a:alphaModFix/>
          </a:blip>
          <a:srcRect b="10416" l="0" r="27039" t="15023"/>
          <a:stretch/>
        </p:blipFill>
        <p:spPr>
          <a:xfrm>
            <a:off x="4467025" y="0"/>
            <a:ext cx="4676975" cy="5143503"/>
          </a:xfrm>
          <a:prstGeom prst="rect">
            <a:avLst/>
          </a:prstGeom>
          <a:noFill/>
          <a:ln>
            <a:noFill/>
          </a:ln>
        </p:spPr>
      </p:pic>
      <p:sp>
        <p:nvSpPr>
          <p:cNvPr id="64" name="Google Shape;64;p7"/>
          <p:cNvSpPr txBox="1"/>
          <p:nvPr>
            <p:ph type="ctrTitle"/>
          </p:nvPr>
        </p:nvSpPr>
        <p:spPr>
          <a:xfrm>
            <a:off x="372350" y="959250"/>
            <a:ext cx="4094700" cy="18375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sz="3200"/>
            </a:lvl1pPr>
            <a:lvl2pPr lvl="1" rtl="0">
              <a:spcBef>
                <a:spcPts val="0"/>
              </a:spcBef>
              <a:spcAft>
                <a:spcPts val="0"/>
              </a:spcAft>
              <a:buSzPts val="3200"/>
              <a:buFont typeface="Helvetica Neue"/>
              <a:buNone/>
              <a:defRPr sz="3200">
                <a:latin typeface="Helvetica Neue"/>
                <a:ea typeface="Helvetica Neue"/>
                <a:cs typeface="Helvetica Neue"/>
                <a:sym typeface="Helvetica Neue"/>
              </a:defRPr>
            </a:lvl2pPr>
            <a:lvl3pPr lvl="2" rtl="0">
              <a:spcBef>
                <a:spcPts val="0"/>
              </a:spcBef>
              <a:spcAft>
                <a:spcPts val="0"/>
              </a:spcAft>
              <a:buSzPts val="3200"/>
              <a:buFont typeface="Helvetica Neue"/>
              <a:buNone/>
              <a:defRPr sz="3200">
                <a:latin typeface="Helvetica Neue"/>
                <a:ea typeface="Helvetica Neue"/>
                <a:cs typeface="Helvetica Neue"/>
                <a:sym typeface="Helvetica Neue"/>
              </a:defRPr>
            </a:lvl3pPr>
            <a:lvl4pPr lvl="3" rtl="0">
              <a:spcBef>
                <a:spcPts val="0"/>
              </a:spcBef>
              <a:spcAft>
                <a:spcPts val="0"/>
              </a:spcAft>
              <a:buSzPts val="3200"/>
              <a:buFont typeface="Helvetica Neue"/>
              <a:buNone/>
              <a:defRPr sz="3200">
                <a:latin typeface="Helvetica Neue"/>
                <a:ea typeface="Helvetica Neue"/>
                <a:cs typeface="Helvetica Neue"/>
                <a:sym typeface="Helvetica Neue"/>
              </a:defRPr>
            </a:lvl4pPr>
            <a:lvl5pPr lvl="4" rtl="0">
              <a:spcBef>
                <a:spcPts val="0"/>
              </a:spcBef>
              <a:spcAft>
                <a:spcPts val="0"/>
              </a:spcAft>
              <a:buSzPts val="3200"/>
              <a:buFont typeface="Helvetica Neue"/>
              <a:buNone/>
              <a:defRPr sz="3200">
                <a:latin typeface="Helvetica Neue"/>
                <a:ea typeface="Helvetica Neue"/>
                <a:cs typeface="Helvetica Neue"/>
                <a:sym typeface="Helvetica Neue"/>
              </a:defRPr>
            </a:lvl5pPr>
            <a:lvl6pPr lvl="5" rtl="0">
              <a:spcBef>
                <a:spcPts val="0"/>
              </a:spcBef>
              <a:spcAft>
                <a:spcPts val="0"/>
              </a:spcAft>
              <a:buSzPts val="3200"/>
              <a:buFont typeface="Helvetica Neue"/>
              <a:buNone/>
              <a:defRPr sz="3200">
                <a:latin typeface="Helvetica Neue"/>
                <a:ea typeface="Helvetica Neue"/>
                <a:cs typeface="Helvetica Neue"/>
                <a:sym typeface="Helvetica Neue"/>
              </a:defRPr>
            </a:lvl6pPr>
            <a:lvl7pPr lvl="6" rtl="0">
              <a:spcBef>
                <a:spcPts val="0"/>
              </a:spcBef>
              <a:spcAft>
                <a:spcPts val="0"/>
              </a:spcAft>
              <a:buSzPts val="3200"/>
              <a:buFont typeface="Helvetica Neue"/>
              <a:buNone/>
              <a:defRPr sz="3200">
                <a:latin typeface="Helvetica Neue"/>
                <a:ea typeface="Helvetica Neue"/>
                <a:cs typeface="Helvetica Neue"/>
                <a:sym typeface="Helvetica Neue"/>
              </a:defRPr>
            </a:lvl7pPr>
            <a:lvl8pPr lvl="7" rtl="0">
              <a:spcBef>
                <a:spcPts val="0"/>
              </a:spcBef>
              <a:spcAft>
                <a:spcPts val="0"/>
              </a:spcAft>
              <a:buSzPts val="3200"/>
              <a:buFont typeface="Helvetica Neue"/>
              <a:buNone/>
              <a:defRPr sz="3200">
                <a:latin typeface="Helvetica Neue"/>
                <a:ea typeface="Helvetica Neue"/>
                <a:cs typeface="Helvetica Neue"/>
                <a:sym typeface="Helvetica Neue"/>
              </a:defRPr>
            </a:lvl8pPr>
            <a:lvl9pPr lvl="8" rtl="0">
              <a:spcBef>
                <a:spcPts val="0"/>
              </a:spcBef>
              <a:spcAft>
                <a:spcPts val="0"/>
              </a:spcAft>
              <a:buSzPts val="3200"/>
              <a:buFont typeface="Helvetica Neue"/>
              <a:buNone/>
              <a:defRPr sz="3200">
                <a:latin typeface="Helvetica Neue"/>
                <a:ea typeface="Helvetica Neue"/>
                <a:cs typeface="Helvetica Neue"/>
                <a:sym typeface="Helvetica Neue"/>
              </a:defRPr>
            </a:lvl9pPr>
          </a:lstStyle>
          <a:p/>
        </p:txBody>
      </p:sp>
      <p:sp>
        <p:nvSpPr>
          <p:cNvPr id="65" name="Google Shape;65;p7"/>
          <p:cNvSpPr txBox="1"/>
          <p:nvPr>
            <p:ph idx="1" type="subTitle"/>
          </p:nvPr>
        </p:nvSpPr>
        <p:spPr>
          <a:xfrm>
            <a:off x="372350" y="2901775"/>
            <a:ext cx="4094700" cy="83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dk1"/>
                </a:solidFill>
              </a:defRPr>
            </a:lvl1pPr>
            <a:lvl2pPr lvl="1" rtl="0">
              <a:spcBef>
                <a:spcPts val="1000"/>
              </a:spcBef>
              <a:spcAft>
                <a:spcPts val="0"/>
              </a:spcAft>
              <a:buNone/>
              <a:defRPr>
                <a:solidFill>
                  <a:schemeClr val="dk1"/>
                </a:solidFill>
              </a:defRPr>
            </a:lvl2pPr>
            <a:lvl3pPr lvl="2" rtl="0">
              <a:spcBef>
                <a:spcPts val="1000"/>
              </a:spcBef>
              <a:spcAft>
                <a:spcPts val="0"/>
              </a:spcAft>
              <a:buNone/>
              <a:defRPr>
                <a:solidFill>
                  <a:schemeClr val="dk1"/>
                </a:solidFill>
              </a:defRPr>
            </a:lvl3pPr>
            <a:lvl4pPr lvl="3" rtl="0">
              <a:spcBef>
                <a:spcPts val="1000"/>
              </a:spcBef>
              <a:spcAft>
                <a:spcPts val="0"/>
              </a:spcAft>
              <a:buNone/>
              <a:defRPr>
                <a:solidFill>
                  <a:schemeClr val="dk1"/>
                </a:solidFill>
              </a:defRPr>
            </a:lvl4pPr>
            <a:lvl5pPr lvl="4" rtl="0">
              <a:spcBef>
                <a:spcPts val="1000"/>
              </a:spcBef>
              <a:spcAft>
                <a:spcPts val="0"/>
              </a:spcAft>
              <a:buNone/>
              <a:defRPr>
                <a:solidFill>
                  <a:schemeClr val="dk1"/>
                </a:solidFill>
              </a:defRPr>
            </a:lvl5pPr>
            <a:lvl6pPr lvl="5" rtl="0">
              <a:spcBef>
                <a:spcPts val="1000"/>
              </a:spcBef>
              <a:spcAft>
                <a:spcPts val="0"/>
              </a:spcAft>
              <a:buNone/>
              <a:defRPr>
                <a:solidFill>
                  <a:schemeClr val="dk1"/>
                </a:solidFill>
              </a:defRPr>
            </a:lvl6pPr>
            <a:lvl7pPr lvl="6" rtl="0">
              <a:spcBef>
                <a:spcPts val="1000"/>
              </a:spcBef>
              <a:spcAft>
                <a:spcPts val="0"/>
              </a:spcAft>
              <a:buNone/>
              <a:defRPr>
                <a:solidFill>
                  <a:schemeClr val="dk1"/>
                </a:solidFill>
              </a:defRPr>
            </a:lvl7pPr>
            <a:lvl8pPr lvl="7" rtl="0">
              <a:spcBef>
                <a:spcPts val="1000"/>
              </a:spcBef>
              <a:spcAft>
                <a:spcPts val="0"/>
              </a:spcAft>
              <a:buNone/>
              <a:defRPr>
                <a:solidFill>
                  <a:schemeClr val="dk1"/>
                </a:solidFill>
              </a:defRPr>
            </a:lvl8pPr>
            <a:lvl9pPr lvl="8" rtl="0">
              <a:spcBef>
                <a:spcPts val="1000"/>
              </a:spcBef>
              <a:spcAft>
                <a:spcPts val="1000"/>
              </a:spcAft>
              <a:buNone/>
              <a:defRPr>
                <a:solidFill>
                  <a:schemeClr val="dk1"/>
                </a:solidFill>
              </a:defRPr>
            </a:lvl9pPr>
          </a:lstStyle>
          <a:p/>
        </p:txBody>
      </p:sp>
      <p:pic>
        <p:nvPicPr>
          <p:cNvPr id="66" name="Google Shape;66;p7"/>
          <p:cNvPicPr preferRelativeResize="0"/>
          <p:nvPr/>
        </p:nvPicPr>
        <p:blipFill>
          <a:blip r:embed="rId3">
            <a:alphaModFix/>
          </a:blip>
          <a:stretch>
            <a:fillRect/>
          </a:stretch>
        </p:blipFill>
        <p:spPr>
          <a:xfrm>
            <a:off x="8039025" y="4251374"/>
            <a:ext cx="1060250" cy="8364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and speaker name 2">
  <p:cSld name="CUSTOM_1">
    <p:bg>
      <p:bgPr>
        <a:solidFill>
          <a:schemeClr val="accent1"/>
        </a:solidFill>
      </p:bgPr>
    </p:bg>
    <p:spTree>
      <p:nvGrpSpPr>
        <p:cNvPr id="67" name="Shape 67"/>
        <p:cNvGrpSpPr/>
        <p:nvPr/>
      </p:nvGrpSpPr>
      <p:grpSpPr>
        <a:xfrm>
          <a:off x="0" y="0"/>
          <a:ext cx="0" cy="0"/>
          <a:chOff x="0" y="0"/>
          <a:chExt cx="0" cy="0"/>
        </a:xfrm>
      </p:grpSpPr>
      <p:pic>
        <p:nvPicPr>
          <p:cNvPr id="68" name="Google Shape;68;p8"/>
          <p:cNvPicPr preferRelativeResize="0"/>
          <p:nvPr/>
        </p:nvPicPr>
        <p:blipFill rotWithShape="1">
          <a:blip r:embed="rId2">
            <a:alphaModFix/>
          </a:blip>
          <a:srcRect b="10416" l="0" r="27055" t="15023"/>
          <a:stretch/>
        </p:blipFill>
        <p:spPr>
          <a:xfrm>
            <a:off x="4467026" y="0"/>
            <a:ext cx="4676975" cy="5143503"/>
          </a:xfrm>
          <a:prstGeom prst="rect">
            <a:avLst/>
          </a:prstGeom>
          <a:noFill/>
          <a:ln>
            <a:noFill/>
          </a:ln>
        </p:spPr>
      </p:pic>
      <p:sp>
        <p:nvSpPr>
          <p:cNvPr id="69" name="Google Shape;69;p8"/>
          <p:cNvSpPr txBox="1"/>
          <p:nvPr>
            <p:ph type="ctrTitle"/>
          </p:nvPr>
        </p:nvSpPr>
        <p:spPr>
          <a:xfrm>
            <a:off x="372350" y="959250"/>
            <a:ext cx="4094700" cy="1837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200"/>
              <a:buNone/>
              <a:defRPr sz="3200">
                <a:solidFill>
                  <a:schemeClr val="lt1"/>
                </a:solidFill>
              </a:defRPr>
            </a:lvl1pPr>
            <a:lvl2pPr lvl="1"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9pPr>
          </a:lstStyle>
          <a:p/>
        </p:txBody>
      </p:sp>
      <p:sp>
        <p:nvSpPr>
          <p:cNvPr id="70" name="Google Shape;70;p8"/>
          <p:cNvSpPr txBox="1"/>
          <p:nvPr>
            <p:ph idx="1" type="subTitle"/>
          </p:nvPr>
        </p:nvSpPr>
        <p:spPr>
          <a:xfrm>
            <a:off x="372350" y="2901775"/>
            <a:ext cx="4094700" cy="83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lt1"/>
                </a:solidFill>
              </a:defRPr>
            </a:lvl1pPr>
            <a:lvl2pPr lvl="1" rtl="0">
              <a:spcBef>
                <a:spcPts val="1000"/>
              </a:spcBef>
              <a:spcAft>
                <a:spcPts val="0"/>
              </a:spcAft>
              <a:buNone/>
              <a:defRPr>
                <a:solidFill>
                  <a:schemeClr val="lt1"/>
                </a:solidFill>
              </a:defRPr>
            </a:lvl2pPr>
            <a:lvl3pPr lvl="2" rtl="0">
              <a:spcBef>
                <a:spcPts val="1000"/>
              </a:spcBef>
              <a:spcAft>
                <a:spcPts val="0"/>
              </a:spcAft>
              <a:buNone/>
              <a:defRPr>
                <a:solidFill>
                  <a:schemeClr val="lt1"/>
                </a:solidFill>
              </a:defRPr>
            </a:lvl3pPr>
            <a:lvl4pPr lvl="3" rtl="0">
              <a:spcBef>
                <a:spcPts val="1000"/>
              </a:spcBef>
              <a:spcAft>
                <a:spcPts val="0"/>
              </a:spcAft>
              <a:buNone/>
              <a:defRPr>
                <a:solidFill>
                  <a:schemeClr val="lt1"/>
                </a:solidFill>
              </a:defRPr>
            </a:lvl4pPr>
            <a:lvl5pPr lvl="4" rtl="0">
              <a:spcBef>
                <a:spcPts val="1000"/>
              </a:spcBef>
              <a:spcAft>
                <a:spcPts val="0"/>
              </a:spcAft>
              <a:buNone/>
              <a:defRPr>
                <a:solidFill>
                  <a:schemeClr val="lt1"/>
                </a:solidFill>
              </a:defRPr>
            </a:lvl5pPr>
            <a:lvl6pPr lvl="5" rtl="0">
              <a:spcBef>
                <a:spcPts val="1000"/>
              </a:spcBef>
              <a:spcAft>
                <a:spcPts val="0"/>
              </a:spcAft>
              <a:buNone/>
              <a:defRPr>
                <a:solidFill>
                  <a:schemeClr val="lt1"/>
                </a:solidFill>
              </a:defRPr>
            </a:lvl6pPr>
            <a:lvl7pPr lvl="6" rtl="0">
              <a:spcBef>
                <a:spcPts val="1000"/>
              </a:spcBef>
              <a:spcAft>
                <a:spcPts val="0"/>
              </a:spcAft>
              <a:buNone/>
              <a:defRPr>
                <a:solidFill>
                  <a:schemeClr val="lt1"/>
                </a:solidFill>
              </a:defRPr>
            </a:lvl7pPr>
            <a:lvl8pPr lvl="7" rtl="0">
              <a:spcBef>
                <a:spcPts val="1000"/>
              </a:spcBef>
              <a:spcAft>
                <a:spcPts val="0"/>
              </a:spcAft>
              <a:buNone/>
              <a:defRPr>
                <a:solidFill>
                  <a:schemeClr val="lt1"/>
                </a:solidFill>
              </a:defRPr>
            </a:lvl8pPr>
            <a:lvl9pPr lvl="8" rtl="0">
              <a:spcBef>
                <a:spcPts val="1000"/>
              </a:spcBef>
              <a:spcAft>
                <a:spcPts val="1000"/>
              </a:spcAft>
              <a:buNone/>
              <a:defRPr>
                <a:solidFill>
                  <a:schemeClr val="lt1"/>
                </a:solidFill>
              </a:defRPr>
            </a:lvl9pPr>
          </a:lstStyle>
          <a:p/>
        </p:txBody>
      </p:sp>
      <p:pic>
        <p:nvPicPr>
          <p:cNvPr id="71" name="Google Shape;71;p8"/>
          <p:cNvPicPr preferRelativeResize="0"/>
          <p:nvPr/>
        </p:nvPicPr>
        <p:blipFill>
          <a:blip r:embed="rId3">
            <a:alphaModFix/>
          </a:blip>
          <a:stretch>
            <a:fillRect/>
          </a:stretch>
        </p:blipFill>
        <p:spPr>
          <a:xfrm>
            <a:off x="8039025" y="4251374"/>
            <a:ext cx="1060250" cy="8364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navigation slide 1">
  <p:cSld name="CUSTOM_1_1">
    <p:bg>
      <p:bgPr>
        <a:solidFill>
          <a:srgbClr val="FFFFFF"/>
        </a:solidFill>
      </p:bgPr>
    </p:bg>
    <p:spTree>
      <p:nvGrpSpPr>
        <p:cNvPr id="72" name="Shape 72"/>
        <p:cNvGrpSpPr/>
        <p:nvPr/>
      </p:nvGrpSpPr>
      <p:grpSpPr>
        <a:xfrm>
          <a:off x="0" y="0"/>
          <a:ext cx="0" cy="0"/>
          <a:chOff x="0" y="0"/>
          <a:chExt cx="0" cy="0"/>
        </a:xfrm>
      </p:grpSpPr>
      <p:pic>
        <p:nvPicPr>
          <p:cNvPr id="73" name="Google Shape;73;p9"/>
          <p:cNvPicPr preferRelativeResize="0"/>
          <p:nvPr/>
        </p:nvPicPr>
        <p:blipFill rotWithShape="1">
          <a:blip r:embed="rId2">
            <a:alphaModFix/>
          </a:blip>
          <a:srcRect b="10416" l="0" r="27039" t="15023"/>
          <a:stretch/>
        </p:blipFill>
        <p:spPr>
          <a:xfrm>
            <a:off x="4467025" y="0"/>
            <a:ext cx="4676975" cy="5143503"/>
          </a:xfrm>
          <a:prstGeom prst="rect">
            <a:avLst/>
          </a:prstGeom>
          <a:noFill/>
          <a:ln>
            <a:noFill/>
          </a:ln>
        </p:spPr>
      </p:pic>
      <p:sp>
        <p:nvSpPr>
          <p:cNvPr id="74" name="Google Shape;74;p9"/>
          <p:cNvSpPr txBox="1"/>
          <p:nvPr>
            <p:ph type="title"/>
          </p:nvPr>
        </p:nvSpPr>
        <p:spPr>
          <a:xfrm>
            <a:off x="568650" y="398650"/>
            <a:ext cx="3898500" cy="1057200"/>
          </a:xfrm>
          <a:prstGeom prst="rect">
            <a:avLst/>
          </a:prstGeom>
        </p:spPr>
        <p:txBody>
          <a:bodyPr anchorCtr="0" anchor="t" bIns="91425" lIns="91425" spcFirstLastPara="1" rIns="91425" wrap="square" tIns="91425">
            <a:no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9"/>
          <p:cNvSpPr txBox="1"/>
          <p:nvPr>
            <p:ph idx="1" type="body"/>
          </p:nvPr>
        </p:nvSpPr>
        <p:spPr>
          <a:xfrm>
            <a:off x="568650" y="1736300"/>
            <a:ext cx="3844200" cy="28281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1150" lvl="1" marL="914400">
              <a:spcBef>
                <a:spcPts val="1000"/>
              </a:spcBef>
              <a:spcAft>
                <a:spcPts val="0"/>
              </a:spcAft>
              <a:buSzPts val="1300"/>
              <a:buChar char="–"/>
              <a:defRPr/>
            </a:lvl2pPr>
            <a:lvl3pPr indent="-298450" lvl="2" marL="1371600">
              <a:spcBef>
                <a:spcPts val="1000"/>
              </a:spcBef>
              <a:spcAft>
                <a:spcPts val="0"/>
              </a:spcAft>
              <a:buSzPts val="1100"/>
              <a:buChar char="•"/>
              <a:defRPr/>
            </a:lvl3pPr>
            <a:lvl4pPr indent="-292100" lvl="3" marL="1828800">
              <a:spcBef>
                <a:spcPts val="1000"/>
              </a:spcBef>
              <a:spcAft>
                <a:spcPts val="0"/>
              </a:spcAft>
              <a:buSzPts val="1000"/>
              <a:buChar char="﹘"/>
              <a:defRPr/>
            </a:lvl4pPr>
            <a:lvl5pPr indent="-285750" lvl="4" marL="2286000">
              <a:spcBef>
                <a:spcPts val="1000"/>
              </a:spcBef>
              <a:spcAft>
                <a:spcPts val="0"/>
              </a:spcAft>
              <a:buSzPts val="900"/>
              <a:buChar char="•"/>
              <a:defRPr/>
            </a:lvl5pPr>
            <a:lvl6pPr indent="-279400" lvl="5" marL="2743200">
              <a:spcBef>
                <a:spcPts val="1000"/>
              </a:spcBef>
              <a:spcAft>
                <a:spcPts val="0"/>
              </a:spcAft>
              <a:buSzPts val="800"/>
              <a:buChar char="﹘"/>
              <a:defRPr/>
            </a:lvl6pPr>
            <a:lvl7pPr indent="-279400" lvl="6" marL="3200400">
              <a:spcBef>
                <a:spcPts val="1000"/>
              </a:spcBef>
              <a:spcAft>
                <a:spcPts val="0"/>
              </a:spcAft>
              <a:buSzPts val="800"/>
              <a:buChar char="•"/>
              <a:defRPr/>
            </a:lvl7pPr>
            <a:lvl8pPr indent="-279400" lvl="7" marL="3657600">
              <a:spcBef>
                <a:spcPts val="1000"/>
              </a:spcBef>
              <a:spcAft>
                <a:spcPts val="0"/>
              </a:spcAft>
              <a:buSzPts val="800"/>
              <a:buChar char="﹘"/>
              <a:defRPr/>
            </a:lvl8pPr>
            <a:lvl9pPr indent="-279400" lvl="8" marL="4114800">
              <a:spcBef>
                <a:spcPts val="1000"/>
              </a:spcBef>
              <a:spcAft>
                <a:spcPts val="1000"/>
              </a:spcAft>
              <a:buSzPts val="800"/>
              <a:buChar char="•"/>
              <a:defRPr/>
            </a:lvl9pPr>
          </a:lstStyle>
          <a:p/>
        </p:txBody>
      </p:sp>
      <p:pic>
        <p:nvPicPr>
          <p:cNvPr id="76" name="Google Shape;76;p9"/>
          <p:cNvPicPr preferRelativeResize="0"/>
          <p:nvPr/>
        </p:nvPicPr>
        <p:blipFill>
          <a:blip r:embed="rId3">
            <a:alphaModFix/>
          </a:blip>
          <a:stretch>
            <a:fillRect/>
          </a:stretch>
        </p:blipFill>
        <p:spPr>
          <a:xfrm>
            <a:off x="8039025" y="4251374"/>
            <a:ext cx="1060250" cy="8364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navigation slide 1 1">
  <p:cSld name="CUSTOM_1_1_1">
    <p:bg>
      <p:bgPr>
        <a:solidFill>
          <a:schemeClr val="accent1"/>
        </a:solidFill>
      </p:bgPr>
    </p:bg>
    <p:spTree>
      <p:nvGrpSpPr>
        <p:cNvPr id="77" name="Shape 77"/>
        <p:cNvGrpSpPr/>
        <p:nvPr/>
      </p:nvGrpSpPr>
      <p:grpSpPr>
        <a:xfrm>
          <a:off x="0" y="0"/>
          <a:ext cx="0" cy="0"/>
          <a:chOff x="0" y="0"/>
          <a:chExt cx="0" cy="0"/>
        </a:xfrm>
      </p:grpSpPr>
      <p:pic>
        <p:nvPicPr>
          <p:cNvPr id="78" name="Google Shape;78;p10"/>
          <p:cNvPicPr preferRelativeResize="0"/>
          <p:nvPr/>
        </p:nvPicPr>
        <p:blipFill rotWithShape="1">
          <a:blip r:embed="rId2">
            <a:alphaModFix/>
          </a:blip>
          <a:srcRect b="10416" l="0" r="27055" t="15023"/>
          <a:stretch/>
        </p:blipFill>
        <p:spPr>
          <a:xfrm>
            <a:off x="4467026" y="0"/>
            <a:ext cx="4676975" cy="5143503"/>
          </a:xfrm>
          <a:prstGeom prst="rect">
            <a:avLst/>
          </a:prstGeom>
          <a:noFill/>
          <a:ln>
            <a:noFill/>
          </a:ln>
        </p:spPr>
      </p:pic>
      <p:sp>
        <p:nvSpPr>
          <p:cNvPr id="79" name="Google Shape;79;p10"/>
          <p:cNvSpPr txBox="1"/>
          <p:nvPr>
            <p:ph type="title"/>
          </p:nvPr>
        </p:nvSpPr>
        <p:spPr>
          <a:xfrm>
            <a:off x="568650" y="398650"/>
            <a:ext cx="3898500" cy="105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2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10"/>
          <p:cNvSpPr txBox="1"/>
          <p:nvPr>
            <p:ph idx="1" type="body"/>
          </p:nvPr>
        </p:nvSpPr>
        <p:spPr>
          <a:xfrm>
            <a:off x="568650" y="1736300"/>
            <a:ext cx="3844200" cy="28281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Clr>
                <a:schemeClr val="lt1"/>
              </a:buClr>
              <a:buSzPts val="1500"/>
              <a:buAutoNum type="arabicPeriod"/>
              <a:defRPr>
                <a:solidFill>
                  <a:schemeClr val="lt1"/>
                </a:solidFill>
              </a:defRPr>
            </a:lvl1pPr>
            <a:lvl2pPr indent="-311150" lvl="1" marL="914400" rtl="0">
              <a:spcBef>
                <a:spcPts val="1000"/>
              </a:spcBef>
              <a:spcAft>
                <a:spcPts val="0"/>
              </a:spcAft>
              <a:buClr>
                <a:schemeClr val="lt1"/>
              </a:buClr>
              <a:buSzPts val="1300"/>
              <a:buAutoNum type="alphaLcPeriod"/>
              <a:defRPr>
                <a:solidFill>
                  <a:schemeClr val="lt1"/>
                </a:solidFill>
              </a:defRPr>
            </a:lvl2pPr>
            <a:lvl3pPr indent="-298450" lvl="2" marL="1371600" rtl="0">
              <a:spcBef>
                <a:spcPts val="1000"/>
              </a:spcBef>
              <a:spcAft>
                <a:spcPts val="0"/>
              </a:spcAft>
              <a:buClr>
                <a:schemeClr val="lt1"/>
              </a:buClr>
              <a:buSzPts val="1100"/>
              <a:buAutoNum type="romanLcPeriod"/>
              <a:defRPr>
                <a:solidFill>
                  <a:schemeClr val="lt1"/>
                </a:solidFill>
              </a:defRPr>
            </a:lvl3pPr>
            <a:lvl4pPr indent="-292100" lvl="3" marL="1828800" rtl="0">
              <a:spcBef>
                <a:spcPts val="1000"/>
              </a:spcBef>
              <a:spcAft>
                <a:spcPts val="0"/>
              </a:spcAft>
              <a:buClr>
                <a:schemeClr val="lt1"/>
              </a:buClr>
              <a:buSzPts val="1000"/>
              <a:buAutoNum type="arabicPeriod"/>
              <a:defRPr>
                <a:solidFill>
                  <a:schemeClr val="lt1"/>
                </a:solidFill>
              </a:defRPr>
            </a:lvl4pPr>
            <a:lvl5pPr indent="-285750" lvl="4" marL="2286000" rtl="0">
              <a:spcBef>
                <a:spcPts val="1000"/>
              </a:spcBef>
              <a:spcAft>
                <a:spcPts val="0"/>
              </a:spcAft>
              <a:buClr>
                <a:schemeClr val="lt1"/>
              </a:buClr>
              <a:buSzPts val="900"/>
              <a:buAutoNum type="alphaLcPeriod"/>
              <a:defRPr>
                <a:solidFill>
                  <a:schemeClr val="lt1"/>
                </a:solidFill>
              </a:defRPr>
            </a:lvl5pPr>
            <a:lvl6pPr indent="-279400" lvl="5" marL="2743200" rtl="0">
              <a:spcBef>
                <a:spcPts val="1000"/>
              </a:spcBef>
              <a:spcAft>
                <a:spcPts val="0"/>
              </a:spcAft>
              <a:buClr>
                <a:schemeClr val="lt1"/>
              </a:buClr>
              <a:buSzPts val="800"/>
              <a:buAutoNum type="romanLcPeriod"/>
              <a:defRPr>
                <a:solidFill>
                  <a:schemeClr val="lt1"/>
                </a:solidFill>
              </a:defRPr>
            </a:lvl6pPr>
            <a:lvl7pPr indent="-279400" lvl="6" marL="3200400" rtl="0">
              <a:spcBef>
                <a:spcPts val="1000"/>
              </a:spcBef>
              <a:spcAft>
                <a:spcPts val="0"/>
              </a:spcAft>
              <a:buClr>
                <a:schemeClr val="lt1"/>
              </a:buClr>
              <a:buSzPts val="800"/>
              <a:buAutoNum type="arabicPeriod"/>
              <a:defRPr>
                <a:solidFill>
                  <a:schemeClr val="lt1"/>
                </a:solidFill>
              </a:defRPr>
            </a:lvl7pPr>
            <a:lvl8pPr indent="-279400" lvl="7" marL="3657600" rtl="0">
              <a:spcBef>
                <a:spcPts val="1000"/>
              </a:spcBef>
              <a:spcAft>
                <a:spcPts val="0"/>
              </a:spcAft>
              <a:buClr>
                <a:schemeClr val="lt1"/>
              </a:buClr>
              <a:buSzPts val="800"/>
              <a:buAutoNum type="alphaLcPeriod"/>
              <a:defRPr>
                <a:solidFill>
                  <a:schemeClr val="lt1"/>
                </a:solidFill>
              </a:defRPr>
            </a:lvl8pPr>
            <a:lvl9pPr indent="-279400" lvl="8" marL="4114800" rtl="0">
              <a:spcBef>
                <a:spcPts val="1000"/>
              </a:spcBef>
              <a:spcAft>
                <a:spcPts val="1000"/>
              </a:spcAft>
              <a:buClr>
                <a:schemeClr val="lt1"/>
              </a:buClr>
              <a:buSzPts val="800"/>
              <a:buAutoNum type="romanLcPeriod"/>
              <a:defRPr>
                <a:solidFill>
                  <a:schemeClr val="lt1"/>
                </a:solidFill>
              </a:defRPr>
            </a:lvl9pPr>
          </a:lstStyle>
          <a:p/>
        </p:txBody>
      </p:sp>
      <p:pic>
        <p:nvPicPr>
          <p:cNvPr id="81" name="Google Shape;81;p10"/>
          <p:cNvPicPr preferRelativeResize="0"/>
          <p:nvPr/>
        </p:nvPicPr>
        <p:blipFill>
          <a:blip r:embed="rId3">
            <a:alphaModFix/>
          </a:blip>
          <a:stretch>
            <a:fillRect/>
          </a:stretch>
        </p:blipFill>
        <p:spPr>
          <a:xfrm>
            <a:off x="8039025" y="4251374"/>
            <a:ext cx="1060250" cy="8364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theme" Target="../theme/theme2.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68650" y="398650"/>
            <a:ext cx="79914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200"/>
              <a:buFont typeface="Helvetica Neue"/>
              <a:buNone/>
              <a:defRPr b="1" sz="2200">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 name="Google Shape;7;p1"/>
          <p:cNvSpPr txBox="1"/>
          <p:nvPr>
            <p:ph idx="1" type="body"/>
          </p:nvPr>
        </p:nvSpPr>
        <p:spPr>
          <a:xfrm>
            <a:off x="568650" y="1152475"/>
            <a:ext cx="7991400" cy="3022800"/>
          </a:xfrm>
          <a:prstGeom prst="rect">
            <a:avLst/>
          </a:prstGeom>
          <a:noFill/>
          <a:ln>
            <a:noFill/>
          </a:ln>
        </p:spPr>
        <p:txBody>
          <a:bodyPr anchorCtr="0" anchor="t" bIns="91425" lIns="91425" spcFirstLastPara="1" rIns="91425" wrap="square" tIns="91425">
            <a:noAutofit/>
          </a:bodyPr>
          <a:lstStyle>
            <a:lvl1pPr indent="-323850" lvl="0" marL="457200">
              <a:lnSpc>
                <a:spcPct val="115000"/>
              </a:lnSpc>
              <a:spcBef>
                <a:spcPts val="0"/>
              </a:spcBef>
              <a:spcAft>
                <a:spcPts val="0"/>
              </a:spcAft>
              <a:buClr>
                <a:schemeClr val="accent1"/>
              </a:buClr>
              <a:buSzPts val="1500"/>
              <a:buFont typeface="Helvetica Neue"/>
              <a:buChar char="●"/>
              <a:defRPr sz="1500">
                <a:latin typeface="Helvetica Neue"/>
                <a:ea typeface="Helvetica Neue"/>
                <a:cs typeface="Helvetica Neue"/>
                <a:sym typeface="Helvetica Neue"/>
              </a:defRPr>
            </a:lvl1pPr>
            <a:lvl2pPr indent="-311150" lvl="1" marL="914400">
              <a:lnSpc>
                <a:spcPct val="115000"/>
              </a:lnSpc>
              <a:spcBef>
                <a:spcPts val="1000"/>
              </a:spcBef>
              <a:spcAft>
                <a:spcPts val="0"/>
              </a:spcAft>
              <a:buClr>
                <a:schemeClr val="accent1"/>
              </a:buClr>
              <a:buSzPts val="1300"/>
              <a:buFont typeface="Helvetica Neue"/>
              <a:buChar char="–"/>
              <a:defRPr sz="1300">
                <a:latin typeface="Helvetica Neue"/>
                <a:ea typeface="Helvetica Neue"/>
                <a:cs typeface="Helvetica Neue"/>
                <a:sym typeface="Helvetica Neue"/>
              </a:defRPr>
            </a:lvl2pPr>
            <a:lvl3pPr indent="-298450" lvl="2" marL="1371600">
              <a:lnSpc>
                <a:spcPct val="115000"/>
              </a:lnSpc>
              <a:spcBef>
                <a:spcPts val="1000"/>
              </a:spcBef>
              <a:spcAft>
                <a:spcPts val="0"/>
              </a:spcAft>
              <a:buClr>
                <a:schemeClr val="accent1"/>
              </a:buClr>
              <a:buSzPts val="1100"/>
              <a:buFont typeface="Helvetica Neue"/>
              <a:buChar char="•"/>
              <a:defRPr sz="1100">
                <a:latin typeface="Helvetica Neue"/>
                <a:ea typeface="Helvetica Neue"/>
                <a:cs typeface="Helvetica Neue"/>
                <a:sym typeface="Helvetica Neue"/>
              </a:defRPr>
            </a:lvl3pPr>
            <a:lvl4pPr indent="-292100" lvl="3" marL="1828800">
              <a:lnSpc>
                <a:spcPct val="115000"/>
              </a:lnSpc>
              <a:spcBef>
                <a:spcPts val="1000"/>
              </a:spcBef>
              <a:spcAft>
                <a:spcPts val="0"/>
              </a:spcAft>
              <a:buClr>
                <a:schemeClr val="accent1"/>
              </a:buClr>
              <a:buSzPts val="1000"/>
              <a:buFont typeface="Helvetica Neue"/>
              <a:buChar char="﹘"/>
              <a:defRPr sz="1000">
                <a:latin typeface="Helvetica Neue"/>
                <a:ea typeface="Helvetica Neue"/>
                <a:cs typeface="Helvetica Neue"/>
                <a:sym typeface="Helvetica Neue"/>
              </a:defRPr>
            </a:lvl4pPr>
            <a:lvl5pPr indent="-285750" lvl="4" marL="2286000">
              <a:lnSpc>
                <a:spcPct val="115000"/>
              </a:lnSpc>
              <a:spcBef>
                <a:spcPts val="1000"/>
              </a:spcBef>
              <a:spcAft>
                <a:spcPts val="0"/>
              </a:spcAft>
              <a:buClr>
                <a:schemeClr val="accent1"/>
              </a:buClr>
              <a:buSzPts val="900"/>
              <a:buFont typeface="Helvetica Neue"/>
              <a:buChar char="•"/>
              <a:defRPr sz="900">
                <a:latin typeface="Helvetica Neue"/>
                <a:ea typeface="Helvetica Neue"/>
                <a:cs typeface="Helvetica Neue"/>
                <a:sym typeface="Helvetica Neue"/>
              </a:defRPr>
            </a:lvl5pPr>
            <a:lvl6pPr indent="-279400" lvl="5" marL="2743200">
              <a:lnSpc>
                <a:spcPct val="115000"/>
              </a:lnSpc>
              <a:spcBef>
                <a:spcPts val="1000"/>
              </a:spcBef>
              <a:spcAft>
                <a:spcPts val="0"/>
              </a:spcAft>
              <a:buClr>
                <a:schemeClr val="accent1"/>
              </a:buClr>
              <a:buSzPts val="800"/>
              <a:buFont typeface="Helvetica Neue"/>
              <a:buChar char="﹘"/>
              <a:defRPr sz="800">
                <a:latin typeface="Helvetica Neue"/>
                <a:ea typeface="Helvetica Neue"/>
                <a:cs typeface="Helvetica Neue"/>
                <a:sym typeface="Helvetica Neue"/>
              </a:defRPr>
            </a:lvl6pPr>
            <a:lvl7pPr indent="-279400" lvl="6" marL="3200400">
              <a:lnSpc>
                <a:spcPct val="115000"/>
              </a:lnSpc>
              <a:spcBef>
                <a:spcPts val="1000"/>
              </a:spcBef>
              <a:spcAft>
                <a:spcPts val="0"/>
              </a:spcAft>
              <a:buClr>
                <a:schemeClr val="accent1"/>
              </a:buClr>
              <a:buSzPts val="800"/>
              <a:buFont typeface="Helvetica Neue"/>
              <a:buChar char="•"/>
              <a:defRPr sz="800">
                <a:latin typeface="Helvetica Neue"/>
                <a:ea typeface="Helvetica Neue"/>
                <a:cs typeface="Helvetica Neue"/>
                <a:sym typeface="Helvetica Neue"/>
              </a:defRPr>
            </a:lvl7pPr>
            <a:lvl8pPr indent="-279400" lvl="7" marL="3657600">
              <a:lnSpc>
                <a:spcPct val="115000"/>
              </a:lnSpc>
              <a:spcBef>
                <a:spcPts val="1000"/>
              </a:spcBef>
              <a:spcAft>
                <a:spcPts val="0"/>
              </a:spcAft>
              <a:buClr>
                <a:schemeClr val="accent1"/>
              </a:buClr>
              <a:buSzPts val="800"/>
              <a:buFont typeface="Helvetica Neue"/>
              <a:buChar char="﹘"/>
              <a:defRPr sz="800">
                <a:latin typeface="Helvetica Neue"/>
                <a:ea typeface="Helvetica Neue"/>
                <a:cs typeface="Helvetica Neue"/>
                <a:sym typeface="Helvetica Neue"/>
              </a:defRPr>
            </a:lvl8pPr>
            <a:lvl9pPr indent="-279400" lvl="8" marL="4114800">
              <a:lnSpc>
                <a:spcPct val="115000"/>
              </a:lnSpc>
              <a:spcBef>
                <a:spcPts val="1000"/>
              </a:spcBef>
              <a:spcAft>
                <a:spcPts val="1000"/>
              </a:spcAft>
              <a:buClr>
                <a:schemeClr val="accent1"/>
              </a:buClr>
              <a:buSzPts val="800"/>
              <a:buFont typeface="Helvetica Neue"/>
              <a:buChar char="•"/>
              <a:defRPr sz="800">
                <a:latin typeface="Helvetica Neue"/>
                <a:ea typeface="Helvetica Neue"/>
                <a:cs typeface="Helvetica Neue"/>
                <a:sym typeface="Helvetica Neue"/>
              </a:defRPr>
            </a:lvl9pPr>
          </a:lstStyle>
          <a:p/>
        </p:txBody>
      </p:sp>
      <p:pic>
        <p:nvPicPr>
          <p:cNvPr id="8" name="Google Shape;8;p1"/>
          <p:cNvPicPr preferRelativeResize="0"/>
          <p:nvPr/>
        </p:nvPicPr>
        <p:blipFill>
          <a:blip r:embed="rId1">
            <a:alphaModFix/>
          </a:blip>
          <a:stretch>
            <a:fillRect/>
          </a:stretch>
        </p:blipFill>
        <p:spPr>
          <a:xfrm>
            <a:off x="8039025" y="4251374"/>
            <a:ext cx="1060250" cy="83647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ebaim.org/techniques/hypertext/link_text" TargetMode="External"/><Relationship Id="rId4" Type="http://schemas.openxmlformats.org/officeDocument/2006/relationships/hyperlink" Target="https://docs.google.com/document/d/187CTj8vM8wqNWpepNitNaJP116cjSdWrqzMyM4Qdos8/edi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www.webfx.com/tools/read-able/" TargetMode="External"/><Relationship Id="rId4" Type="http://schemas.openxmlformats.org/officeDocument/2006/relationships/hyperlink" Target="https://www.gov.uk/guidance/style-guide/a-to-z-of-gov-uk-style" TargetMode="External"/><Relationship Id="rId5" Type="http://schemas.openxmlformats.org/officeDocument/2006/relationships/hyperlink" Target="https://www.w3.org/WAI/tips/writing/" TargetMode="External"/><Relationship Id="rId6" Type="http://schemas.openxmlformats.org/officeDocument/2006/relationships/hyperlink" Target="https://gdsengagement.blog.gov.uk/playbook/#accessibilit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webaim.org/techniques/imag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ebaim.org/techniques/alttext/" TargetMode="External"/><Relationship Id="rId4" Type="http://schemas.openxmlformats.org/officeDocument/2006/relationships/hyperlink" Target="https://support.google.com/docs/answer/6199477?hl=en-GB" TargetMode="External"/><Relationship Id="rId5" Type="http://schemas.openxmlformats.org/officeDocument/2006/relationships/hyperlink" Target="https://support.microsoft.com/en-us/office/everything-you-need-to-know-to-write-effective-alt-text-df98f884-ca3d-456c-807b-1a1fa82f5dc2" TargetMode="External"/><Relationship Id="rId6"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ebaim.org/resources/contrastchecker/" TargetMode="External"/><Relationship Id="rId4" Type="http://schemas.openxmlformats.org/officeDocument/2006/relationships/hyperlink" Target="https://accessibility.blog.gov.uk/2016/06/17/colour-contrast-why-does-it-matt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hyperlink" Target="https://www.w3.org/WAI/media/av/captions/" TargetMode="External"/><Relationship Id="rId5" Type="http://schemas.openxmlformats.org/officeDocument/2006/relationships/hyperlink" Target="https://www.w3.org/WAI/media/av/transcripts/" TargetMode="External"/><Relationship Id="rId6" Type="http://schemas.openxmlformats.org/officeDocument/2006/relationships/hyperlink" Target="https://www.w3.org/WAI/media/av/descrip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s://www.gov.uk/guidance/how-to-publish-on-gov-uk/images-and-videos" TargetMode="External"/><Relationship Id="rId4" Type="http://schemas.openxmlformats.org/officeDocument/2006/relationships/hyperlink" Target="https://www.gov.uk/guidance/content-design/images" TargetMode="External"/><Relationship Id="rId5" Type="http://schemas.openxmlformats.org/officeDocument/2006/relationships/hyperlink" Target="https://style.ons.gov.uk/accessibility/accessible-charts/" TargetMode="External"/><Relationship Id="rId6" Type="http://schemas.openxmlformats.org/officeDocument/2006/relationships/hyperlink" Target="https://support.google.com/youtube/answer/2734796?hl=en-GB" TargetMode="External"/><Relationship Id="rId7" Type="http://schemas.openxmlformats.org/officeDocument/2006/relationships/hyperlink" Target="https://accessibility.blog.gov.uk/2020/03/16/why-videos-on-gov-uk-use-the-youtube-video-play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localdigital.gov.uk/funded-projects/" TargetMode="External"/><Relationship Id="rId4" Type="http://schemas.openxmlformats.org/officeDocument/2006/relationships/hyperlink" Target="https://www.gov.uk/guidance/accessibility-requirements-for-public-sector-websites-and-apps" TargetMode="External"/><Relationship Id="rId5" Type="http://schemas.openxmlformats.org/officeDocument/2006/relationships/hyperlink" Target="https://www.gov.uk/service-manual/helping-people-to-use-your-service/making-your-service-accessible-an-introducti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slide" Target="/ppt/slides/slide7.xml"/><Relationship Id="rId4" Type="http://schemas.openxmlformats.org/officeDocument/2006/relationships/slide" Target="/ppt/slides/slide6.xml"/><Relationship Id="rId9" Type="http://schemas.openxmlformats.org/officeDocument/2006/relationships/slide" Target="/ppt/slides/slide17.xml"/><Relationship Id="rId5" Type="http://schemas.openxmlformats.org/officeDocument/2006/relationships/slide" Target="/ppt/slides/slide9.xml"/><Relationship Id="rId6" Type="http://schemas.openxmlformats.org/officeDocument/2006/relationships/slide" Target="/ppt/slides/slide5.xml"/><Relationship Id="rId7" Type="http://schemas.openxmlformats.org/officeDocument/2006/relationships/slide" Target="/ppt/slides/slide14.xml"/><Relationship Id="rId8" Type="http://schemas.openxmlformats.org/officeDocument/2006/relationships/slide" Target="/ppt/slides/slide16.xml"/><Relationship Id="rId11" Type="http://schemas.openxmlformats.org/officeDocument/2006/relationships/hyperlink" Target="https://accessibility.blog.gov.uk/2018/09/27/assistive-technology-tools-you-can-use-at-no-cost/" TargetMode="External"/><Relationship Id="rId10" Type="http://schemas.openxmlformats.org/officeDocument/2006/relationships/slide" Target="/ppt/slid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s://www.gov.uk/guidance/using-open-document-formats-odf-in-your-organisation" TargetMode="External"/><Relationship Id="rId4" Type="http://schemas.openxmlformats.org/officeDocument/2006/relationships/hyperlink" Target="https://www.gov.uk/guidance/using-open-document-formats-odf-in-your-organisation" TargetMode="External"/><Relationship Id="rId9" Type="http://schemas.openxmlformats.org/officeDocument/2006/relationships/hyperlink" Target="https://checkers.eiii.eu/en/pdfcheck/" TargetMode="External"/><Relationship Id="rId5" Type="http://schemas.openxmlformats.org/officeDocument/2006/relationships/hyperlink" Target="https://gds.blog.gov.uk/2018/07/16/why-gov-uk-content-should-be-published-in-html-and-not-pdf/" TargetMode="External"/><Relationship Id="rId6" Type="http://schemas.openxmlformats.org/officeDocument/2006/relationships/hyperlink" Target="https://insider.office.com/en-us/blog/office-apps-now-support-opendocument-format-odf-1-3" TargetMode="External"/><Relationship Id="rId7" Type="http://schemas.openxmlformats.org/officeDocument/2006/relationships/hyperlink" Target="https://accessible-pdf.info/basics/" TargetMode="External"/><Relationship Id="rId8" Type="http://schemas.openxmlformats.org/officeDocument/2006/relationships/hyperlink" Target="https://adod.idrc.ocadu.c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https://www.grackledocs.com/" TargetMode="External"/><Relationship Id="rId4" Type="http://schemas.openxmlformats.org/officeDocument/2006/relationships/hyperlink" Target="https://wave.webaim.org/" TargetMode="External"/><Relationship Id="rId9" Type="http://schemas.openxmlformats.org/officeDocument/2006/relationships/hyperlink" Target="https://support.microsoft.com/en-us/office/make-your-content-accessible-to-everyone-ecab0fcf-d143-4fe8-a2ff-6cd596bddc6d" TargetMode="External"/><Relationship Id="rId5" Type="http://schemas.openxmlformats.org/officeDocument/2006/relationships/hyperlink" Target="https://accessibility.blog.gov.uk/2018/09/27/assistive-technology-tools-you-can-use-at-no-cost/" TargetMode="External"/><Relationship Id="rId6" Type="http://schemas.openxmlformats.org/officeDocument/2006/relationships/hyperlink" Target="https://www.gov.uk/guidance/accessibility-requirements-for-public-sector-websites-and-apps" TargetMode="External"/><Relationship Id="rId7" Type="http://schemas.openxmlformats.org/officeDocument/2006/relationships/hyperlink" Target="https://www.gov.uk/service-manual/helping-people-to-use-your-service" TargetMode="External"/><Relationship Id="rId8" Type="http://schemas.openxmlformats.org/officeDocument/2006/relationships/hyperlink" Target="https://support.google.com/docs/answer/6199477?hl=en-GB" TargetMode="External"/><Relationship Id="rId11" Type="http://schemas.openxmlformats.org/officeDocument/2006/relationships/hyperlink" Target="https://www.edx.org/course/web-accessibility-introduction" TargetMode="External"/><Relationship Id="rId10" Type="http://schemas.openxmlformats.org/officeDocument/2006/relationships/hyperlink" Target="https://www.w3.org/WAI/tips/designing/" TargetMode="External"/><Relationship Id="rId13" Type="http://schemas.openxmlformats.org/officeDocument/2006/relationships/hyperlink" Target="https://abilitynet.org.uk/training/introduction-digital-accessibility" TargetMode="External"/><Relationship Id="rId12" Type="http://schemas.openxmlformats.org/officeDocument/2006/relationships/hyperlink" Target="https://www.futurelearn.com/courses/introduction-to-ux-and-accessible-desig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hyperlink" Target="mailto:campaigns@localdigital.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commonslibrary.parliament.uk/research-briefings/cbp-960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readabilityguidelines.co.uk/clear-language/plain-english/" TargetMode="External"/><Relationship Id="rId4" Type="http://schemas.openxmlformats.org/officeDocument/2006/relationships/hyperlink" Target="https://readabilityguidelines.co.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www.nomensa.com/blog/2005/what-screen-reader#:~:text=A%20screen%20reader%20uses%20a,heard%20through%20earphones%20or%20speakers.&amp;text=As%20the%20information%20on%20the,information%20directly%20from%20the%20computer." TargetMode="External"/><Relationship Id="rId4" Type="http://schemas.openxmlformats.org/officeDocument/2006/relationships/hyperlink" Target="https://readabilityguidelines.co.uk/content-design/how-people-rea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readabilityguidelines.co.uk/content-design/headings-titles/#2-front-load-headings" TargetMode="External"/><Relationship Id="rId4" Type="http://schemas.openxmlformats.org/officeDocument/2006/relationships/hyperlink" Target="https://readabilityguidelines.co.uk/content-design/headings-titles/#2-front-load-headings" TargetMode="External"/><Relationship Id="rId5" Type="http://schemas.openxmlformats.org/officeDocument/2006/relationships/hyperlink" Target="https://readabilityguidelines.co.uk/content-design/headings-titles/#2-front-load-heading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w3.org/WAI/tutorials/tables/" TargetMode="External"/><Relationship Id="rId4" Type="http://schemas.openxmlformats.org/officeDocument/2006/relationships/hyperlink" Target="https://www.gov.uk/guidance/content-design/tabl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type="ctrTitle"/>
          </p:nvPr>
        </p:nvSpPr>
        <p:spPr>
          <a:xfrm>
            <a:off x="372350" y="1063850"/>
            <a:ext cx="4146600" cy="156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How to make your content accessible</a:t>
            </a:r>
            <a:endParaRPr/>
          </a:p>
        </p:txBody>
      </p:sp>
      <p:sp>
        <p:nvSpPr>
          <p:cNvPr id="196" name="Google Shape;196;p35"/>
          <p:cNvSpPr txBox="1"/>
          <p:nvPr/>
        </p:nvSpPr>
        <p:spPr>
          <a:xfrm>
            <a:off x="372350" y="2446400"/>
            <a:ext cx="5243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Helvetica Neue"/>
                <a:ea typeface="Helvetica Neue"/>
                <a:cs typeface="Helvetica Neue"/>
                <a:sym typeface="Helvetica Neue"/>
              </a:rPr>
              <a:t>Tips, tools and best practice for </a:t>
            </a:r>
            <a:br>
              <a:rPr lang="en-GB" sz="1600">
                <a:latin typeface="Helvetica Neue"/>
                <a:ea typeface="Helvetica Neue"/>
                <a:cs typeface="Helvetica Neue"/>
                <a:sym typeface="Helvetica Neue"/>
              </a:rPr>
            </a:br>
            <a:r>
              <a:rPr lang="en-GB" sz="1600">
                <a:latin typeface="Helvetica Neue"/>
                <a:ea typeface="Helvetica Neue"/>
                <a:cs typeface="Helvetica Neue"/>
                <a:sym typeface="Helvetica Neue"/>
              </a:rPr>
              <a:t>Local Digital funded projects.</a:t>
            </a:r>
            <a:endParaRPr sz="1600">
              <a:latin typeface="Helvetica Neue"/>
              <a:ea typeface="Helvetica Neue"/>
              <a:cs typeface="Helvetica Neue"/>
              <a:sym typeface="Helvetica Neue"/>
            </a:endParaRPr>
          </a:p>
        </p:txBody>
      </p:sp>
      <p:sp>
        <p:nvSpPr>
          <p:cNvPr id="197" name="Google Shape;197;p35"/>
          <p:cNvSpPr txBox="1"/>
          <p:nvPr/>
        </p:nvSpPr>
        <p:spPr>
          <a:xfrm>
            <a:off x="372350" y="3199700"/>
            <a:ext cx="2394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Helvetica Neue"/>
                <a:ea typeface="Helvetica Neue"/>
                <a:cs typeface="Helvetica Neue"/>
                <a:sym typeface="Helvetica Neue"/>
              </a:rPr>
              <a:t>Version 1.0, December 2022</a:t>
            </a:r>
            <a:endParaRPr sz="100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568650" y="3986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Bullet and numbered lists</a:t>
            </a:r>
            <a:endParaRPr/>
          </a:p>
        </p:txBody>
      </p:sp>
      <p:sp>
        <p:nvSpPr>
          <p:cNvPr id="257" name="Google Shape;257;p44"/>
          <p:cNvSpPr txBox="1"/>
          <p:nvPr>
            <p:ph idx="1" type="body"/>
          </p:nvPr>
        </p:nvSpPr>
        <p:spPr>
          <a:xfrm>
            <a:off x="568650" y="1076275"/>
            <a:ext cx="38289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Use bullet points to break up long sentences. </a:t>
            </a:r>
            <a:endParaRPr sz="1200"/>
          </a:p>
          <a:p>
            <a:pPr indent="0" lvl="0" marL="0" rtl="0" algn="l">
              <a:spcBef>
                <a:spcPts val="1500"/>
              </a:spcBef>
              <a:spcAft>
                <a:spcPts val="0"/>
              </a:spcAft>
              <a:buClr>
                <a:schemeClr val="dk1"/>
              </a:buClr>
              <a:buSzPts val="1100"/>
              <a:buFont typeface="Arial"/>
              <a:buNone/>
            </a:pPr>
            <a:r>
              <a:rPr lang="en-GB" sz="1200"/>
              <a:t>Bullet points should:</a:t>
            </a:r>
            <a:endParaRPr sz="1200"/>
          </a:p>
          <a:p>
            <a:pPr indent="-304800" lvl="0" marL="457200" rtl="0" algn="l">
              <a:spcBef>
                <a:spcPts val="1500"/>
              </a:spcBef>
              <a:spcAft>
                <a:spcPts val="0"/>
              </a:spcAft>
              <a:buSzPts val="1200"/>
              <a:buChar char="●"/>
            </a:pPr>
            <a:r>
              <a:rPr lang="en-GB" sz="1200"/>
              <a:t>complete a sentence</a:t>
            </a:r>
            <a:endParaRPr sz="1200"/>
          </a:p>
          <a:p>
            <a:pPr indent="-304800" lvl="0" marL="457200" rtl="0" algn="l">
              <a:spcBef>
                <a:spcPts val="0"/>
              </a:spcBef>
              <a:spcAft>
                <a:spcPts val="0"/>
              </a:spcAft>
              <a:buSzPts val="1200"/>
              <a:buChar char="●"/>
            </a:pPr>
            <a:r>
              <a:rPr lang="en-GB" sz="1200"/>
              <a:t>be front-loaded with the most important information</a:t>
            </a:r>
            <a:endParaRPr sz="1200"/>
          </a:p>
          <a:p>
            <a:pPr indent="-304800" lvl="0" marL="457200" rtl="0" algn="l">
              <a:spcBef>
                <a:spcPts val="0"/>
              </a:spcBef>
              <a:spcAft>
                <a:spcPts val="0"/>
              </a:spcAft>
              <a:buSzPts val="1200"/>
              <a:buChar char="●"/>
            </a:pPr>
            <a:r>
              <a:rPr lang="en-GB" sz="1200"/>
              <a:t>start with the same language element (verb, noun or adjective)</a:t>
            </a:r>
            <a:endParaRPr sz="1200"/>
          </a:p>
          <a:p>
            <a:pPr indent="0" lvl="0" marL="0" rtl="0" algn="l">
              <a:spcBef>
                <a:spcPts val="1500"/>
              </a:spcBef>
              <a:spcAft>
                <a:spcPts val="0"/>
              </a:spcAft>
              <a:buNone/>
            </a:pPr>
            <a:r>
              <a:rPr lang="en-GB" sz="1200"/>
              <a:t>Lists should be properly formatted so that it is clear to </a:t>
            </a:r>
            <a:r>
              <a:rPr lang="en-GB" sz="1200"/>
              <a:t>screen reader </a:t>
            </a:r>
            <a:r>
              <a:rPr lang="en-GB" sz="1200"/>
              <a:t>users that they are reading items on a list. Simply putting numbers or a symbol at the start of each line does not make it clear enough it’s a list item.</a:t>
            </a:r>
            <a:endParaRPr sz="1200"/>
          </a:p>
          <a:p>
            <a:pPr indent="0" lvl="0" marL="0" rtl="0" algn="l">
              <a:spcBef>
                <a:spcPts val="1500"/>
              </a:spcBef>
              <a:spcAft>
                <a:spcPts val="1500"/>
              </a:spcAft>
              <a:buNone/>
            </a:pPr>
            <a:r>
              <a:rPr lang="en-GB" sz="1200"/>
              <a:t>You </a:t>
            </a:r>
            <a:r>
              <a:rPr lang="en-GB" sz="1200"/>
              <a:t>should</a:t>
            </a:r>
            <a:r>
              <a:rPr lang="en-GB" sz="1200"/>
              <a:t> also avoid adding paragraph breaks between list items. </a:t>
            </a:r>
            <a:endParaRPr sz="1200"/>
          </a:p>
        </p:txBody>
      </p:sp>
      <p:sp>
        <p:nvSpPr>
          <p:cNvPr id="258" name="Google Shape;258;p44"/>
          <p:cNvSpPr/>
          <p:nvPr/>
        </p:nvSpPr>
        <p:spPr>
          <a:xfrm>
            <a:off x="4731075" y="1152475"/>
            <a:ext cx="3771900" cy="3117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4"/>
          <p:cNvSpPr txBox="1"/>
          <p:nvPr/>
        </p:nvSpPr>
        <p:spPr>
          <a:xfrm>
            <a:off x="4883475" y="1685525"/>
            <a:ext cx="3503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Helvetica Neue"/>
                <a:ea typeface="Helvetica Neue"/>
                <a:cs typeface="Helvetica Neue"/>
                <a:sym typeface="Helvetica Neue"/>
              </a:rPr>
              <a:t>1. This is not a properly formatted list item</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1200">
                <a:solidFill>
                  <a:schemeClr val="dk1"/>
                </a:solidFill>
                <a:latin typeface="Helvetica Neue"/>
                <a:ea typeface="Helvetica Neue"/>
                <a:cs typeface="Helvetica Neue"/>
                <a:sym typeface="Helvetica Neue"/>
              </a:rPr>
              <a:t>2. It’s just a number added to the start of each line, and there’s a paragraph break between the lines</a:t>
            </a:r>
            <a:endParaRPr sz="1200">
              <a:latin typeface="Helvetica Neue"/>
              <a:ea typeface="Helvetica Neue"/>
              <a:cs typeface="Helvetica Neue"/>
              <a:sym typeface="Helvetica Neue"/>
            </a:endParaRPr>
          </a:p>
        </p:txBody>
      </p:sp>
      <p:sp>
        <p:nvSpPr>
          <p:cNvPr id="260" name="Google Shape;260;p44"/>
          <p:cNvSpPr txBox="1"/>
          <p:nvPr/>
        </p:nvSpPr>
        <p:spPr>
          <a:xfrm>
            <a:off x="4807275" y="3233875"/>
            <a:ext cx="3579300" cy="867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accent1"/>
              </a:buClr>
              <a:buSzPts val="1200"/>
              <a:buFont typeface="Helvetica Neue"/>
              <a:buAutoNum type="arabicPeriod"/>
            </a:pPr>
            <a:r>
              <a:rPr lang="en-GB" sz="1200">
                <a:solidFill>
                  <a:schemeClr val="dk1"/>
                </a:solidFill>
                <a:latin typeface="Helvetica Neue"/>
                <a:ea typeface="Helvetica Neue"/>
                <a:cs typeface="Helvetica Neue"/>
                <a:sym typeface="Helvetica Neue"/>
              </a:rPr>
              <a:t>This is a properly formatted list item</a:t>
            </a:r>
            <a:endParaRPr sz="1200">
              <a:solidFill>
                <a:schemeClr val="dk1"/>
              </a:solidFill>
              <a:latin typeface="Helvetica Neue"/>
              <a:ea typeface="Helvetica Neue"/>
              <a:cs typeface="Helvetica Neue"/>
              <a:sym typeface="Helvetica Neue"/>
            </a:endParaRPr>
          </a:p>
          <a:p>
            <a:pPr indent="-304800" lvl="0" marL="457200" rtl="0" algn="l">
              <a:spcBef>
                <a:spcPts val="1000"/>
              </a:spcBef>
              <a:spcAft>
                <a:spcPts val="1000"/>
              </a:spcAft>
              <a:buClr>
                <a:schemeClr val="accent1"/>
              </a:buClr>
              <a:buSzPts val="1200"/>
              <a:buFont typeface="Helvetica Neue"/>
              <a:buAutoNum type="arabicPeriod"/>
            </a:pPr>
            <a:r>
              <a:rPr lang="en-GB" sz="1200">
                <a:solidFill>
                  <a:schemeClr val="dk1"/>
                </a:solidFill>
                <a:latin typeface="Helvetica Neue"/>
                <a:ea typeface="Helvetica Neue"/>
                <a:cs typeface="Helvetica Neue"/>
                <a:sym typeface="Helvetica Neue"/>
              </a:rPr>
              <a:t>It uses the Numbered List formatting set by this slide template</a:t>
            </a:r>
            <a:endParaRPr sz="1200">
              <a:latin typeface="Helvetica Neue"/>
              <a:ea typeface="Helvetica Neue"/>
              <a:cs typeface="Helvetica Neue"/>
              <a:sym typeface="Helvetica Neue"/>
            </a:endParaRPr>
          </a:p>
        </p:txBody>
      </p:sp>
      <p:sp>
        <p:nvSpPr>
          <p:cNvPr id="261" name="Google Shape;261;p44"/>
          <p:cNvSpPr txBox="1"/>
          <p:nvPr/>
        </p:nvSpPr>
        <p:spPr>
          <a:xfrm>
            <a:off x="4883475" y="1285325"/>
            <a:ext cx="2036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500"/>
              </a:spcAft>
              <a:buNone/>
            </a:pPr>
            <a:r>
              <a:rPr b="1" lang="en-GB" sz="1200">
                <a:solidFill>
                  <a:schemeClr val="dk1"/>
                </a:solidFill>
                <a:latin typeface="Helvetica Neue"/>
                <a:ea typeface="Helvetica Neue"/>
                <a:cs typeface="Helvetica Neue"/>
                <a:sym typeface="Helvetica Neue"/>
              </a:rPr>
              <a:t>Example of a bad list</a:t>
            </a:r>
            <a:r>
              <a:rPr lang="en-GB" sz="1200">
                <a:solidFill>
                  <a:schemeClr val="dk1"/>
                </a:solidFill>
                <a:latin typeface="Helvetica Neue"/>
                <a:ea typeface="Helvetica Neue"/>
                <a:cs typeface="Helvetica Neue"/>
                <a:sym typeface="Helvetica Neue"/>
              </a:rPr>
              <a:t>:</a:t>
            </a:r>
            <a:endParaRPr sz="1200">
              <a:latin typeface="Helvetica Neue"/>
              <a:ea typeface="Helvetica Neue"/>
              <a:cs typeface="Helvetica Neue"/>
              <a:sym typeface="Helvetica Neue"/>
            </a:endParaRPr>
          </a:p>
        </p:txBody>
      </p:sp>
      <p:sp>
        <p:nvSpPr>
          <p:cNvPr id="262" name="Google Shape;262;p44"/>
          <p:cNvSpPr txBox="1"/>
          <p:nvPr/>
        </p:nvSpPr>
        <p:spPr>
          <a:xfrm>
            <a:off x="4883475" y="2822750"/>
            <a:ext cx="4692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500"/>
              </a:spcAft>
              <a:buNone/>
            </a:pPr>
            <a:r>
              <a:rPr b="1" lang="en-GB" sz="1200">
                <a:solidFill>
                  <a:schemeClr val="dk1"/>
                </a:solidFill>
                <a:latin typeface="Helvetica Neue"/>
                <a:ea typeface="Helvetica Neue"/>
                <a:cs typeface="Helvetica Neue"/>
                <a:sym typeface="Helvetica Neue"/>
              </a:rPr>
              <a:t>Example of a good list</a:t>
            </a:r>
            <a:r>
              <a:rPr lang="en-GB" sz="1200">
                <a:solidFill>
                  <a:schemeClr val="dk1"/>
                </a:solidFill>
                <a:latin typeface="Helvetica Neue"/>
                <a:ea typeface="Helvetica Neue"/>
                <a:cs typeface="Helvetica Neue"/>
                <a:sym typeface="Helvetica Neue"/>
              </a:rPr>
              <a:t>:</a:t>
            </a:r>
            <a:endParaRPr b="1" sz="12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5"/>
          <p:cNvSpPr/>
          <p:nvPr/>
        </p:nvSpPr>
        <p:spPr>
          <a:xfrm>
            <a:off x="5107700" y="1142775"/>
            <a:ext cx="3594300" cy="329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5"/>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Web links</a:t>
            </a:r>
            <a:endParaRPr/>
          </a:p>
        </p:txBody>
      </p:sp>
      <p:sp>
        <p:nvSpPr>
          <p:cNvPr id="269" name="Google Shape;269;p45"/>
          <p:cNvSpPr txBox="1"/>
          <p:nvPr>
            <p:ph idx="1" type="body"/>
          </p:nvPr>
        </p:nvSpPr>
        <p:spPr>
          <a:xfrm>
            <a:off x="568650" y="1000075"/>
            <a:ext cx="42978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Link text should be descriptive and meaningful, and tell users where they are going and why. </a:t>
            </a:r>
            <a:endParaRPr sz="1200">
              <a:solidFill>
                <a:schemeClr val="dk1"/>
              </a:solidFill>
            </a:endParaRPr>
          </a:p>
          <a:p>
            <a:pPr indent="0" lvl="0" marL="0" rtl="0" algn="l">
              <a:spcBef>
                <a:spcPts val="1500"/>
              </a:spcBef>
              <a:spcAft>
                <a:spcPts val="0"/>
              </a:spcAft>
              <a:buClr>
                <a:schemeClr val="dk1"/>
              </a:buClr>
              <a:buSzPts val="1100"/>
              <a:buFont typeface="Arial"/>
              <a:buNone/>
            </a:pPr>
            <a:r>
              <a:rPr lang="en-GB" sz="1200"/>
              <a:t>A piece of content that features several different links which each say ‘click here’ will be useless to a screen reader user, because it gives no indication of what link goes where.</a:t>
            </a:r>
            <a:endParaRPr sz="1200"/>
          </a:p>
          <a:p>
            <a:pPr indent="0" lvl="0" marL="0" rtl="0" algn="l">
              <a:spcBef>
                <a:spcPts val="1500"/>
              </a:spcBef>
              <a:spcAft>
                <a:spcPts val="0"/>
              </a:spcAft>
              <a:buNone/>
            </a:pPr>
            <a:r>
              <a:rPr lang="en-GB" sz="1200"/>
              <a:t>It’s better to place links at the end of a sentence if possible, as mid-sentence links can be distracting.</a:t>
            </a:r>
            <a:endParaRPr sz="1200"/>
          </a:p>
          <a:p>
            <a:pPr indent="0" lvl="0" marL="0" rtl="0" algn="l">
              <a:spcBef>
                <a:spcPts val="1000"/>
              </a:spcBef>
              <a:spcAft>
                <a:spcPts val="0"/>
              </a:spcAft>
              <a:buNone/>
            </a:pPr>
            <a:r>
              <a:rPr lang="en-GB" sz="1200">
                <a:solidFill>
                  <a:schemeClr val="dk1"/>
                </a:solidFill>
              </a:rPr>
              <a:t>Start call-to-action links with a verb if you’re telling people to do something, for example ‘Apply for a passport’.</a:t>
            </a:r>
            <a:endParaRPr sz="1200">
              <a:solidFill>
                <a:schemeClr val="dk1"/>
              </a:solidFill>
            </a:endParaRPr>
          </a:p>
          <a:p>
            <a:pPr indent="0" lvl="0" marL="0" rtl="0" algn="l">
              <a:spcBef>
                <a:spcPts val="1000"/>
              </a:spcBef>
              <a:spcAft>
                <a:spcPts val="0"/>
              </a:spcAft>
              <a:buNone/>
            </a:pPr>
            <a:r>
              <a:rPr lang="en-GB" sz="1200"/>
              <a:t>Make links stand out from other text by underlining them and using a different colour to other content.</a:t>
            </a:r>
            <a:endParaRPr sz="1200"/>
          </a:p>
          <a:p>
            <a:pPr indent="0" lvl="0" marL="0" rtl="0" algn="l">
              <a:spcBef>
                <a:spcPts val="1000"/>
              </a:spcBef>
              <a:spcAft>
                <a:spcPts val="0"/>
              </a:spcAft>
              <a:buNone/>
            </a:pPr>
            <a:r>
              <a:rPr b="1" lang="en-GB" sz="1200"/>
              <a:t>Read more: </a:t>
            </a:r>
            <a:endParaRPr b="1" sz="1200"/>
          </a:p>
          <a:p>
            <a:pPr indent="-304800" lvl="0" marL="457200" rtl="0" algn="l">
              <a:spcBef>
                <a:spcPts val="1500"/>
              </a:spcBef>
              <a:spcAft>
                <a:spcPts val="0"/>
              </a:spcAft>
              <a:buSzPts val="1200"/>
              <a:buChar char="●"/>
            </a:pPr>
            <a:r>
              <a:rPr lang="en-GB" sz="1200" u="sng">
                <a:solidFill>
                  <a:schemeClr val="hlink"/>
                </a:solidFill>
                <a:hlinkClick r:id="rId3"/>
              </a:rPr>
              <a:t>Linking best practices</a:t>
            </a:r>
            <a:r>
              <a:rPr lang="en-GB" sz="1200"/>
              <a:t> (WebAIM)</a:t>
            </a:r>
            <a:endParaRPr sz="1200"/>
          </a:p>
          <a:p>
            <a:pPr indent="-304800" lvl="0" marL="457200" rtl="0" algn="l">
              <a:spcBef>
                <a:spcPts val="0"/>
              </a:spcBef>
              <a:spcAft>
                <a:spcPts val="0"/>
              </a:spcAft>
              <a:buSzPts val="1200"/>
              <a:buChar char="●"/>
            </a:pPr>
            <a:r>
              <a:rPr lang="en-GB" sz="1200" u="sng">
                <a:solidFill>
                  <a:schemeClr val="hlink"/>
                </a:solidFill>
                <a:hlinkClick r:id="rId4"/>
              </a:rPr>
              <a:t>Creating usable hyperlinks</a:t>
            </a:r>
            <a:r>
              <a:rPr lang="en-GB" sz="1200">
                <a:solidFill>
                  <a:schemeClr val="dk1"/>
                </a:solidFill>
              </a:rPr>
              <a:t> (Dan does content)</a:t>
            </a:r>
            <a:endParaRPr sz="1200"/>
          </a:p>
        </p:txBody>
      </p:sp>
      <p:sp>
        <p:nvSpPr>
          <p:cNvPr id="270" name="Google Shape;270;p45"/>
          <p:cNvSpPr txBox="1"/>
          <p:nvPr/>
        </p:nvSpPr>
        <p:spPr>
          <a:xfrm>
            <a:off x="5404850" y="1314800"/>
            <a:ext cx="3000000" cy="28731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GB" sz="1200">
                <a:solidFill>
                  <a:schemeClr val="dk1"/>
                </a:solidFill>
                <a:latin typeface="Helvetica Neue"/>
                <a:ea typeface="Helvetica Neue"/>
                <a:cs typeface="Helvetica Neue"/>
                <a:sym typeface="Helvetica Neue"/>
              </a:rPr>
              <a:t>Example of a bad link: </a:t>
            </a:r>
            <a:endParaRPr b="1" sz="12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lang="en-GB" sz="1200">
                <a:solidFill>
                  <a:schemeClr val="dk1"/>
                </a:solidFill>
                <a:latin typeface="Helvetica Neue"/>
                <a:ea typeface="Helvetica Neue"/>
                <a:cs typeface="Helvetica Neue"/>
                <a:sym typeface="Helvetica Neue"/>
              </a:rPr>
              <a:t>Click </a:t>
            </a:r>
            <a:r>
              <a:rPr lang="en-GB" sz="1200" u="sng">
                <a:solidFill>
                  <a:schemeClr val="dk1"/>
                </a:solidFill>
                <a:latin typeface="Helvetica Neue"/>
                <a:ea typeface="Helvetica Neue"/>
                <a:cs typeface="Helvetica Neue"/>
                <a:sym typeface="Helvetica Neue"/>
              </a:rPr>
              <a:t>here</a:t>
            </a:r>
            <a:r>
              <a:rPr lang="en-GB" sz="1200">
                <a:solidFill>
                  <a:schemeClr val="dk1"/>
                </a:solidFill>
                <a:latin typeface="Helvetica Neue"/>
                <a:ea typeface="Helvetica Neue"/>
                <a:cs typeface="Helvetica Neue"/>
                <a:sym typeface="Helvetica Neue"/>
              </a:rPr>
              <a:t> to subscribe</a:t>
            </a:r>
            <a:endParaRPr sz="12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GB" sz="1200">
                <a:solidFill>
                  <a:schemeClr val="dk1"/>
                </a:solidFill>
                <a:latin typeface="Helvetica Neue"/>
                <a:ea typeface="Helvetica Neue"/>
                <a:cs typeface="Helvetica Neue"/>
                <a:sym typeface="Helvetica Neue"/>
              </a:rPr>
              <a:t>Example of a good</a:t>
            </a:r>
            <a:r>
              <a:rPr b="1" lang="en-GB" sz="1200">
                <a:solidFill>
                  <a:schemeClr val="dk1"/>
                </a:solidFill>
                <a:latin typeface="Helvetica Neue"/>
                <a:ea typeface="Helvetica Neue"/>
                <a:cs typeface="Helvetica Neue"/>
                <a:sym typeface="Helvetica Neue"/>
              </a:rPr>
              <a:t> link:</a:t>
            </a:r>
            <a:r>
              <a:rPr lang="en-GB"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lang="en-GB" sz="1200" u="sng">
                <a:solidFill>
                  <a:schemeClr val="accent1"/>
                </a:solidFill>
                <a:latin typeface="Helvetica Neue"/>
                <a:ea typeface="Helvetica Neue"/>
                <a:cs typeface="Helvetica Neue"/>
                <a:sym typeface="Helvetica Neue"/>
              </a:rPr>
              <a:t>Subscribe to our monthly newsletter</a:t>
            </a:r>
            <a:endParaRPr b="1" sz="1200" u="sng">
              <a:solidFill>
                <a:schemeClr val="accent1"/>
              </a:solidFill>
              <a:latin typeface="Helvetica Neue"/>
              <a:ea typeface="Helvetica Neue"/>
              <a:cs typeface="Helvetica Neue"/>
              <a:sym typeface="Helvetica Neue"/>
            </a:endParaRPr>
          </a:p>
          <a:p>
            <a:pPr indent="0" lvl="0" marL="0" rtl="0" algn="l">
              <a:spcBef>
                <a:spcPts val="100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GB" sz="1200">
                <a:solidFill>
                  <a:schemeClr val="dk1"/>
                </a:solidFill>
                <a:latin typeface="Helvetica Neue"/>
                <a:ea typeface="Helvetica Neue"/>
                <a:cs typeface="Helvetica Neue"/>
                <a:sym typeface="Helvetica Neue"/>
              </a:rPr>
              <a:t>Example of a good link:</a:t>
            </a:r>
            <a:r>
              <a:rPr lang="en-GB"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lang="en-GB" sz="1200" u="sng">
                <a:solidFill>
                  <a:schemeClr val="accent1"/>
                </a:solidFill>
                <a:latin typeface="Helvetica Neue"/>
                <a:ea typeface="Helvetica Neue"/>
                <a:cs typeface="Helvetica Neue"/>
                <a:sym typeface="Helvetica Neue"/>
              </a:rPr>
              <a:t>Learn more about the Local Digital Fund</a:t>
            </a:r>
            <a:endParaRPr sz="1200" u="sng">
              <a:solidFill>
                <a:schemeClr val="accent1"/>
              </a:solidFill>
              <a:latin typeface="Helvetica Neue"/>
              <a:ea typeface="Helvetica Neue"/>
              <a:cs typeface="Helvetica Neue"/>
              <a:sym typeface="Helvetica Neue"/>
            </a:endParaRPr>
          </a:p>
          <a:p>
            <a:pPr indent="0" lvl="0" marL="0" rtl="0" algn="l">
              <a:spcBef>
                <a:spcPts val="1000"/>
              </a:spcBef>
              <a:spcAft>
                <a:spcPts val="0"/>
              </a:spcAft>
              <a:buNone/>
            </a:pPr>
            <a:r>
              <a:rPr b="1" lang="en-GB" sz="1200">
                <a:solidFill>
                  <a:schemeClr val="dk1"/>
                </a:solidFill>
                <a:latin typeface="Helvetica Neue"/>
                <a:ea typeface="Helvetica Neue"/>
                <a:cs typeface="Helvetica Neue"/>
                <a:sym typeface="Helvetica Neue"/>
              </a:rPr>
              <a:t>Example of a bad link:</a:t>
            </a:r>
            <a:r>
              <a:rPr lang="en-GB"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indent="0" lvl="0" marL="0" rtl="0" algn="l">
              <a:spcBef>
                <a:spcPts val="1000"/>
              </a:spcBef>
              <a:spcAft>
                <a:spcPts val="1000"/>
              </a:spcAft>
              <a:buNone/>
            </a:pPr>
            <a:r>
              <a:rPr lang="en-GB" sz="1200" u="sng">
                <a:solidFill>
                  <a:schemeClr val="accent1"/>
                </a:solidFill>
                <a:latin typeface="Helvetica Neue"/>
                <a:ea typeface="Helvetica Neue"/>
                <a:cs typeface="Helvetica Neue"/>
                <a:sym typeface="Helvetica Neue"/>
              </a:rPr>
              <a:t>Learn more</a:t>
            </a:r>
            <a:endParaRPr sz="1200" u="sng">
              <a:solidFill>
                <a:schemeClr val="accent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6"/>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More resources on content language and structure</a:t>
            </a:r>
            <a:endParaRPr/>
          </a:p>
        </p:txBody>
      </p:sp>
      <p:sp>
        <p:nvSpPr>
          <p:cNvPr id="276" name="Google Shape;276;p46"/>
          <p:cNvSpPr txBox="1"/>
          <p:nvPr>
            <p:ph idx="1" type="body"/>
          </p:nvPr>
        </p:nvSpPr>
        <p:spPr>
          <a:xfrm>
            <a:off x="568650" y="1000075"/>
            <a:ext cx="79914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rPr>
              <a:t>Resources on c</a:t>
            </a:r>
            <a:r>
              <a:rPr b="1" lang="en-GB" sz="1200">
                <a:solidFill>
                  <a:schemeClr val="dk1"/>
                </a:solidFill>
              </a:rPr>
              <a:t>ontent writing:</a:t>
            </a:r>
            <a:endParaRPr b="1" sz="1200">
              <a:solidFill>
                <a:schemeClr val="dk1"/>
              </a:solidFill>
            </a:endParaRPr>
          </a:p>
          <a:p>
            <a:pPr indent="-304800" lvl="0" marL="457200" rtl="0" algn="l">
              <a:spcBef>
                <a:spcPts val="1500"/>
              </a:spcBef>
              <a:spcAft>
                <a:spcPts val="0"/>
              </a:spcAft>
              <a:buSzPts val="1200"/>
              <a:buChar char="●"/>
            </a:pPr>
            <a:r>
              <a:rPr lang="en-GB" sz="1200">
                <a:solidFill>
                  <a:schemeClr val="dk1"/>
                </a:solidFill>
              </a:rPr>
              <a:t>Test the readability of your content and make sure it’s accessible to those with lower levels of literacy using this </a:t>
            </a:r>
            <a:r>
              <a:rPr lang="en-GB" sz="1200" u="sng">
                <a:solidFill>
                  <a:schemeClr val="accent1"/>
                </a:solidFill>
                <a:hlinkClick r:id="rId3">
                  <a:extLst>
                    <a:ext uri="{A12FA001-AC4F-418D-AE19-62706E023703}">
                      <ahyp:hlinkClr val="tx"/>
                    </a:ext>
                  </a:extLst>
                </a:hlinkClick>
              </a:rPr>
              <a:t>online readability testing tool</a:t>
            </a:r>
            <a:endParaRPr sz="1200">
              <a:solidFill>
                <a:schemeClr val="dk1"/>
              </a:solidFill>
            </a:endParaRPr>
          </a:p>
          <a:p>
            <a:pPr indent="-304800" lvl="0" marL="457200" rtl="0" algn="l">
              <a:spcBef>
                <a:spcPts val="1500"/>
              </a:spcBef>
              <a:spcAft>
                <a:spcPts val="0"/>
              </a:spcAft>
              <a:buSzPts val="1200"/>
              <a:buChar char="●"/>
            </a:pPr>
            <a:r>
              <a:rPr lang="en-GB" sz="1200">
                <a:solidFill>
                  <a:schemeClr val="dk1"/>
                </a:solidFill>
              </a:rPr>
              <a:t>For spelling and grammar conventions for content published on GOV.UK, refer to the </a:t>
            </a:r>
            <a:r>
              <a:rPr lang="en-GB" sz="1200" u="sng">
                <a:solidFill>
                  <a:schemeClr val="accent1"/>
                </a:solidFill>
                <a:hlinkClick r:id="rId4">
                  <a:extLst>
                    <a:ext uri="{A12FA001-AC4F-418D-AE19-62706E023703}">
                      <ahyp:hlinkClr val="tx"/>
                    </a:ext>
                  </a:extLst>
                </a:hlinkClick>
              </a:rPr>
              <a:t>GOV.UK Style Guide</a:t>
            </a:r>
            <a:r>
              <a:rPr lang="en-GB" sz="1200">
                <a:solidFill>
                  <a:schemeClr val="dk1"/>
                </a:solidFill>
              </a:rPr>
              <a:t> </a:t>
            </a:r>
            <a:endParaRPr sz="1200">
              <a:solidFill>
                <a:schemeClr val="dk1"/>
              </a:solidFill>
            </a:endParaRPr>
          </a:p>
          <a:p>
            <a:pPr indent="-304800" lvl="0" marL="457200" rtl="0" algn="l">
              <a:spcBef>
                <a:spcPts val="1500"/>
              </a:spcBef>
              <a:spcAft>
                <a:spcPts val="0"/>
              </a:spcAft>
              <a:buSzPts val="1200"/>
              <a:buChar char="●"/>
            </a:pPr>
            <a:r>
              <a:rPr lang="en-GB" sz="1200">
                <a:solidFill>
                  <a:schemeClr val="dk1"/>
                </a:solidFill>
              </a:rPr>
              <a:t>Find more </a:t>
            </a:r>
            <a:r>
              <a:rPr lang="en-GB" sz="1200" u="sng">
                <a:solidFill>
                  <a:schemeClr val="hlink"/>
                </a:solidFill>
                <a:hlinkClick r:id="rId5"/>
              </a:rPr>
              <a:t>tips on writing and presenting content on the web</a:t>
            </a:r>
            <a:endParaRPr sz="1200">
              <a:solidFill>
                <a:schemeClr val="dk1"/>
              </a:solidFill>
            </a:endParaRPr>
          </a:p>
          <a:p>
            <a:pPr indent="-304800" lvl="0" marL="457200" rtl="0" algn="l">
              <a:spcBef>
                <a:spcPts val="1500"/>
              </a:spcBef>
              <a:spcAft>
                <a:spcPts val="1500"/>
              </a:spcAft>
              <a:buSzPts val="1200"/>
              <a:buChar char="●"/>
            </a:pPr>
            <a:r>
              <a:rPr lang="en-GB" sz="1200">
                <a:solidFill>
                  <a:schemeClr val="dk1"/>
                </a:solidFill>
              </a:rPr>
              <a:t>Learn about </a:t>
            </a:r>
            <a:r>
              <a:rPr lang="en-GB" sz="1200" u="sng">
                <a:solidFill>
                  <a:schemeClr val="accent1"/>
                </a:solidFill>
                <a:hlinkClick r:id="rId6">
                  <a:extLst>
                    <a:ext uri="{A12FA001-AC4F-418D-AE19-62706E023703}">
                      <ahyp:hlinkClr val="tx"/>
                    </a:ext>
                  </a:extLst>
                </a:hlinkClick>
              </a:rPr>
              <a:t>best practice when writing content for social media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7"/>
          <p:cNvSpPr txBox="1"/>
          <p:nvPr>
            <p:ph type="title"/>
          </p:nvPr>
        </p:nvSpPr>
        <p:spPr>
          <a:xfrm>
            <a:off x="570300" y="1113825"/>
            <a:ext cx="6875400" cy="15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2. </a:t>
            </a:r>
            <a:r>
              <a:rPr lang="en-GB"/>
              <a:t>Visual information</a:t>
            </a:r>
            <a:endParaRPr/>
          </a:p>
        </p:txBody>
      </p:sp>
      <p:sp>
        <p:nvSpPr>
          <p:cNvPr id="282" name="Google Shape;282;p47"/>
          <p:cNvSpPr txBox="1"/>
          <p:nvPr>
            <p:ph idx="1" type="subTitle"/>
          </p:nvPr>
        </p:nvSpPr>
        <p:spPr>
          <a:xfrm>
            <a:off x="570300" y="2641975"/>
            <a:ext cx="6875400" cy="13269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GB"/>
              <a:t>Images, videos and colours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8"/>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Visual information: Do’s and Don’ts</a:t>
            </a:r>
            <a:endParaRPr/>
          </a:p>
        </p:txBody>
      </p:sp>
      <p:sp>
        <p:nvSpPr>
          <p:cNvPr id="288" name="Google Shape;288;p48"/>
          <p:cNvSpPr txBox="1"/>
          <p:nvPr>
            <p:ph idx="1" type="body"/>
          </p:nvPr>
        </p:nvSpPr>
        <p:spPr>
          <a:xfrm>
            <a:off x="568650" y="1685875"/>
            <a:ext cx="38970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chemeClr val="dk1"/>
                </a:solidFill>
              </a:rPr>
              <a:t>Do:</a:t>
            </a:r>
            <a:endParaRPr b="1" sz="1400">
              <a:solidFill>
                <a:schemeClr val="dk1"/>
              </a:solidFill>
            </a:endParaRPr>
          </a:p>
          <a:p>
            <a:pPr indent="0" lvl="0" marL="0" rtl="0" algn="l">
              <a:spcBef>
                <a:spcPts val="1500"/>
              </a:spcBef>
              <a:spcAft>
                <a:spcPts val="0"/>
              </a:spcAft>
              <a:buNone/>
            </a:pPr>
            <a:r>
              <a:rPr lang="en-GB" sz="1200">
                <a:solidFill>
                  <a:schemeClr val="dk1"/>
                </a:solidFill>
              </a:rPr>
              <a:t>Avoid using images when the same information could be communicated in writing. </a:t>
            </a:r>
            <a:endParaRPr sz="1200">
              <a:solidFill>
                <a:schemeClr val="dk1"/>
              </a:solidFill>
            </a:endParaRPr>
          </a:p>
          <a:p>
            <a:pPr indent="0" lvl="0" marL="0" rtl="0" algn="l">
              <a:spcBef>
                <a:spcPts val="1500"/>
              </a:spcBef>
              <a:spcAft>
                <a:spcPts val="0"/>
              </a:spcAft>
              <a:buNone/>
            </a:pPr>
            <a:r>
              <a:rPr lang="en-GB" sz="1200">
                <a:solidFill>
                  <a:schemeClr val="dk1"/>
                </a:solidFill>
              </a:rPr>
              <a:t>Ask yourself: ‘if someone is unable to see the colors, images or video, is the message of this content still clear?’</a:t>
            </a:r>
            <a:endParaRPr sz="1200">
              <a:solidFill>
                <a:schemeClr val="dk1"/>
              </a:solidFill>
            </a:endParaRPr>
          </a:p>
          <a:p>
            <a:pPr indent="0" lvl="0" marL="0" rtl="0" algn="l">
              <a:spcBef>
                <a:spcPts val="1500"/>
              </a:spcBef>
              <a:spcAft>
                <a:spcPts val="0"/>
              </a:spcAft>
              <a:buClr>
                <a:schemeClr val="dk1"/>
              </a:buClr>
              <a:buSzPts val="1100"/>
              <a:buFont typeface="Arial"/>
              <a:buNone/>
            </a:pPr>
            <a:r>
              <a:rPr lang="en-GB" sz="1200">
                <a:solidFill>
                  <a:schemeClr val="dk1"/>
                </a:solidFill>
              </a:rPr>
              <a:t>Make sure to add captions and alternative descriptions (‘alt text’) to your images and graphics, as explained on the next page.</a:t>
            </a:r>
            <a:endParaRPr sz="1200">
              <a:solidFill>
                <a:schemeClr val="dk1"/>
              </a:solidFill>
            </a:endParaRPr>
          </a:p>
          <a:p>
            <a:pPr indent="0" lvl="0" marL="0" rtl="0" algn="l">
              <a:spcBef>
                <a:spcPts val="1500"/>
              </a:spcBef>
              <a:spcAft>
                <a:spcPts val="0"/>
              </a:spcAft>
              <a:buClr>
                <a:schemeClr val="dk1"/>
              </a:buClr>
              <a:buSzPts val="1100"/>
              <a:buFont typeface="Arial"/>
              <a:buNone/>
            </a:pPr>
            <a:r>
              <a:rPr b="1" lang="en-GB" sz="1200">
                <a:solidFill>
                  <a:schemeClr val="dk1"/>
                </a:solidFill>
              </a:rPr>
              <a:t>Read more:</a:t>
            </a:r>
            <a:r>
              <a:rPr lang="en-GB" sz="1200">
                <a:solidFill>
                  <a:schemeClr val="dk1"/>
                </a:solidFill>
              </a:rPr>
              <a:t> </a:t>
            </a:r>
            <a:r>
              <a:rPr lang="en-GB" sz="1200" u="sng">
                <a:solidFill>
                  <a:schemeClr val="hlink"/>
                </a:solidFill>
                <a:hlinkClick r:id="rId3"/>
              </a:rPr>
              <a:t>Accessible images</a:t>
            </a:r>
            <a:r>
              <a:rPr lang="en-GB" sz="1200">
                <a:solidFill>
                  <a:schemeClr val="dk1"/>
                </a:solidFill>
              </a:rPr>
              <a:t> (WebAIM)</a:t>
            </a:r>
            <a:endParaRPr sz="1200">
              <a:solidFill>
                <a:schemeClr val="dk1"/>
              </a:solidFill>
            </a:endParaRPr>
          </a:p>
          <a:p>
            <a:pPr indent="0" lvl="0" marL="0" rtl="0" algn="l">
              <a:spcBef>
                <a:spcPts val="1500"/>
              </a:spcBef>
              <a:spcAft>
                <a:spcPts val="1500"/>
              </a:spcAft>
              <a:buClr>
                <a:schemeClr val="dk1"/>
              </a:buClr>
              <a:buSzPts val="1100"/>
              <a:buFont typeface="Arial"/>
              <a:buNone/>
            </a:pPr>
            <a:r>
              <a:t/>
            </a:r>
            <a:endParaRPr sz="1200">
              <a:solidFill>
                <a:schemeClr val="dk1"/>
              </a:solidFill>
            </a:endParaRPr>
          </a:p>
        </p:txBody>
      </p:sp>
      <p:sp>
        <p:nvSpPr>
          <p:cNvPr id="289" name="Google Shape;289;p48"/>
          <p:cNvSpPr txBox="1"/>
          <p:nvPr>
            <p:ph idx="1" type="body"/>
          </p:nvPr>
        </p:nvSpPr>
        <p:spPr>
          <a:xfrm>
            <a:off x="4685675" y="1665500"/>
            <a:ext cx="40035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chemeClr val="dk1"/>
                </a:solidFill>
              </a:rPr>
              <a:t>Do not:</a:t>
            </a:r>
            <a:endParaRPr b="1" sz="1400">
              <a:solidFill>
                <a:schemeClr val="dk1"/>
              </a:solidFill>
            </a:endParaRPr>
          </a:p>
          <a:p>
            <a:pPr indent="0" lvl="0" marL="0" rtl="0" algn="l">
              <a:spcBef>
                <a:spcPts val="1500"/>
              </a:spcBef>
              <a:spcAft>
                <a:spcPts val="0"/>
              </a:spcAft>
              <a:buClr>
                <a:schemeClr val="dk1"/>
              </a:buClr>
              <a:buSzPts val="1100"/>
              <a:buFont typeface="Arial"/>
              <a:buNone/>
            </a:pPr>
            <a:r>
              <a:rPr lang="en-GB" sz="1200">
                <a:solidFill>
                  <a:schemeClr val="dk1"/>
                </a:solidFill>
              </a:rPr>
              <a:t>Rely on images as the only method of communication, because images may not load properly or may not be seen. </a:t>
            </a:r>
            <a:endParaRPr sz="1200">
              <a:solidFill>
                <a:schemeClr val="dk1"/>
              </a:solidFill>
            </a:endParaRPr>
          </a:p>
          <a:p>
            <a:pPr indent="0" lvl="0" marL="0" rtl="0" algn="l">
              <a:spcBef>
                <a:spcPts val="1500"/>
              </a:spcBef>
              <a:spcAft>
                <a:spcPts val="0"/>
              </a:spcAft>
              <a:buClr>
                <a:schemeClr val="dk1"/>
              </a:buClr>
              <a:buSzPts val="1100"/>
              <a:buFont typeface="Arial"/>
              <a:buNone/>
            </a:pPr>
            <a:r>
              <a:rPr lang="en-GB" sz="1200">
                <a:solidFill>
                  <a:schemeClr val="dk1"/>
                </a:solidFill>
              </a:rPr>
              <a:t>Use flashing content as it can trigger seizures in some users or cause discomfort or distraction. </a:t>
            </a:r>
            <a:endParaRPr sz="1200">
              <a:solidFill>
                <a:schemeClr val="dk1"/>
              </a:solidFill>
            </a:endParaRPr>
          </a:p>
          <a:p>
            <a:pPr indent="0" lvl="0" marL="0" rtl="0" algn="l">
              <a:spcBef>
                <a:spcPts val="1500"/>
              </a:spcBef>
              <a:spcAft>
                <a:spcPts val="1500"/>
              </a:spcAft>
              <a:buClr>
                <a:schemeClr val="dk1"/>
              </a:buClr>
              <a:buSzPts val="1100"/>
              <a:buFont typeface="Arial"/>
              <a:buNone/>
            </a:pPr>
            <a:r>
              <a:rPr lang="en-GB" sz="1200">
                <a:solidFill>
                  <a:schemeClr val="dk1"/>
                </a:solidFill>
              </a:rPr>
              <a:t>Use content that autoplays (such as GIFs), without giving the user the option to stop or pause the content.</a:t>
            </a:r>
            <a:endParaRPr sz="1200">
              <a:solidFill>
                <a:schemeClr val="dk1"/>
              </a:solidFill>
            </a:endParaRPr>
          </a:p>
        </p:txBody>
      </p:sp>
      <p:sp>
        <p:nvSpPr>
          <p:cNvPr id="290" name="Google Shape;290;p48"/>
          <p:cNvSpPr txBox="1"/>
          <p:nvPr/>
        </p:nvSpPr>
        <p:spPr>
          <a:xfrm>
            <a:off x="568650" y="1010100"/>
            <a:ext cx="7875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Helvetica Neue"/>
                <a:ea typeface="Helvetica Neue"/>
                <a:cs typeface="Helvetica Neue"/>
                <a:sym typeface="Helvetica Neue"/>
              </a:rPr>
              <a:t>Images, videos and graphics can be a great way to communicate and add visual interest to your content, but are common causes of accessibility issues.</a:t>
            </a:r>
            <a:endParaRPr sz="1200">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9"/>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Alt text</a:t>
            </a:r>
            <a:endParaRPr/>
          </a:p>
        </p:txBody>
      </p:sp>
      <p:sp>
        <p:nvSpPr>
          <p:cNvPr id="296" name="Google Shape;296;p49"/>
          <p:cNvSpPr txBox="1"/>
          <p:nvPr>
            <p:ph idx="1" type="body"/>
          </p:nvPr>
        </p:nvSpPr>
        <p:spPr>
          <a:xfrm>
            <a:off x="568650" y="923875"/>
            <a:ext cx="41781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Alt text - also known as ‘alt descriptions’ - should always be added to images </a:t>
            </a:r>
            <a:r>
              <a:rPr b="1" lang="en-GB" sz="1200"/>
              <a:t>unless the image is purely decorative</a:t>
            </a:r>
            <a:r>
              <a:rPr lang="en-GB" sz="1200"/>
              <a:t>, such as a decorative separator between content. </a:t>
            </a:r>
            <a:endParaRPr sz="1200"/>
          </a:p>
          <a:p>
            <a:pPr indent="0" lvl="0" marL="0" rtl="0" algn="l">
              <a:spcBef>
                <a:spcPts val="1500"/>
              </a:spcBef>
              <a:spcAft>
                <a:spcPts val="0"/>
              </a:spcAft>
              <a:buNone/>
            </a:pPr>
            <a:r>
              <a:rPr lang="en-GB" sz="1200"/>
              <a:t>Good alt text should:</a:t>
            </a:r>
            <a:endParaRPr sz="1200"/>
          </a:p>
          <a:p>
            <a:pPr indent="-304800" lvl="0" marL="457200" rtl="0" algn="l">
              <a:spcBef>
                <a:spcPts val="1500"/>
              </a:spcBef>
              <a:spcAft>
                <a:spcPts val="0"/>
              </a:spcAft>
              <a:buSzPts val="1200"/>
              <a:buChar char="●"/>
            </a:pPr>
            <a:r>
              <a:rPr lang="en-GB" sz="1200"/>
              <a:t>let people know what information the image provides</a:t>
            </a:r>
            <a:endParaRPr sz="1200"/>
          </a:p>
          <a:p>
            <a:pPr indent="-304800" lvl="0" marL="457200" rtl="0" algn="l">
              <a:spcBef>
                <a:spcPts val="1000"/>
              </a:spcBef>
              <a:spcAft>
                <a:spcPts val="0"/>
              </a:spcAft>
              <a:buSzPts val="1200"/>
              <a:buChar char="●"/>
            </a:pPr>
            <a:r>
              <a:rPr lang="en-GB" sz="1200"/>
              <a:t>describe the contents of the image</a:t>
            </a:r>
            <a:endParaRPr sz="1200"/>
          </a:p>
          <a:p>
            <a:pPr indent="-304800" lvl="0" marL="457200" rtl="0" algn="l">
              <a:spcBef>
                <a:spcPts val="1000"/>
              </a:spcBef>
              <a:spcAft>
                <a:spcPts val="0"/>
              </a:spcAft>
              <a:buSzPts val="1200"/>
              <a:buChar char="●"/>
            </a:pPr>
            <a:r>
              <a:rPr lang="en-GB" sz="1200"/>
              <a:t>be short, meaningful and specific</a:t>
            </a:r>
            <a:endParaRPr sz="1200"/>
          </a:p>
          <a:p>
            <a:pPr indent="-304800" lvl="0" marL="457200" rtl="0" algn="l">
              <a:spcBef>
                <a:spcPts val="1000"/>
              </a:spcBef>
              <a:spcAft>
                <a:spcPts val="0"/>
              </a:spcAft>
              <a:buSzPts val="1200"/>
              <a:buChar char="●"/>
            </a:pPr>
            <a:r>
              <a:rPr lang="en-GB" sz="1200"/>
              <a:t>feature standard punctuation like commas and full stops</a:t>
            </a:r>
            <a:endParaRPr sz="1200"/>
          </a:p>
          <a:p>
            <a:pPr indent="0" lvl="0" marL="0" rtl="0" algn="l">
              <a:spcBef>
                <a:spcPts val="1000"/>
              </a:spcBef>
              <a:spcAft>
                <a:spcPts val="0"/>
              </a:spcAft>
              <a:buNone/>
            </a:pPr>
            <a:r>
              <a:rPr b="1" lang="en-GB" sz="1200">
                <a:solidFill>
                  <a:schemeClr val="dk1"/>
                </a:solidFill>
              </a:rPr>
              <a:t>Read more: </a:t>
            </a:r>
            <a:endParaRPr b="1" sz="1200">
              <a:solidFill>
                <a:schemeClr val="dk1"/>
              </a:solidFill>
            </a:endParaRPr>
          </a:p>
          <a:p>
            <a:pPr indent="-304800" lvl="0" marL="457200" rtl="0" algn="l">
              <a:spcBef>
                <a:spcPts val="1500"/>
              </a:spcBef>
              <a:spcAft>
                <a:spcPts val="0"/>
              </a:spcAft>
              <a:buSzPts val="1200"/>
              <a:buChar char="●"/>
            </a:pPr>
            <a:r>
              <a:rPr lang="en-GB" sz="1200" u="sng">
                <a:solidFill>
                  <a:schemeClr val="accent1"/>
                </a:solidFill>
                <a:hlinkClick r:id="rId3">
                  <a:extLst>
                    <a:ext uri="{A12FA001-AC4F-418D-AE19-62706E023703}">
                      <ahyp:hlinkClr val="tx"/>
                    </a:ext>
                  </a:extLst>
                </a:hlinkClick>
              </a:rPr>
              <a:t>Tips on writing good alt descriptions</a:t>
            </a:r>
            <a:r>
              <a:rPr lang="en-GB" sz="1200">
                <a:solidFill>
                  <a:schemeClr val="dk1"/>
                </a:solidFill>
              </a:rPr>
              <a:t> (WebAIM)</a:t>
            </a:r>
            <a:endParaRPr sz="1200">
              <a:solidFill>
                <a:schemeClr val="dk1"/>
              </a:solidFill>
            </a:endParaRPr>
          </a:p>
          <a:p>
            <a:pPr indent="-304800" lvl="0" marL="457200" rtl="0" algn="l">
              <a:spcBef>
                <a:spcPts val="1000"/>
              </a:spcBef>
              <a:spcAft>
                <a:spcPts val="0"/>
              </a:spcAft>
              <a:buSzPts val="1200"/>
              <a:buChar char="●"/>
            </a:pPr>
            <a:r>
              <a:rPr lang="en-GB" sz="1200">
                <a:solidFill>
                  <a:schemeClr val="dk1"/>
                </a:solidFill>
              </a:rPr>
              <a:t>How to add alt text in </a:t>
            </a:r>
            <a:r>
              <a:rPr lang="en-GB" sz="1200" u="sng">
                <a:solidFill>
                  <a:schemeClr val="accent1"/>
                </a:solidFill>
                <a:hlinkClick r:id="rId4">
                  <a:extLst>
                    <a:ext uri="{A12FA001-AC4F-418D-AE19-62706E023703}">
                      <ahyp:hlinkClr val="tx"/>
                    </a:ext>
                  </a:extLst>
                </a:hlinkClick>
              </a:rPr>
              <a:t>Google Suite</a:t>
            </a:r>
            <a:r>
              <a:rPr lang="en-GB" sz="1200">
                <a:solidFill>
                  <a:schemeClr val="dk1"/>
                </a:solidFill>
              </a:rPr>
              <a:t> and </a:t>
            </a:r>
            <a:r>
              <a:rPr lang="en-GB" sz="1200" u="sng">
                <a:solidFill>
                  <a:schemeClr val="accent1"/>
                </a:solidFill>
                <a:hlinkClick r:id="rId5">
                  <a:extLst>
                    <a:ext uri="{A12FA001-AC4F-418D-AE19-62706E023703}">
                      <ahyp:hlinkClr val="tx"/>
                    </a:ext>
                  </a:extLst>
                </a:hlinkClick>
              </a:rPr>
              <a:t>Office 365</a:t>
            </a:r>
            <a:endParaRPr sz="1200"/>
          </a:p>
          <a:p>
            <a:pPr indent="0" lvl="0" marL="0" rtl="0" algn="l">
              <a:spcBef>
                <a:spcPts val="1000"/>
              </a:spcBef>
              <a:spcAft>
                <a:spcPts val="1000"/>
              </a:spcAft>
              <a:buNone/>
            </a:pPr>
            <a:r>
              <a:t/>
            </a:r>
            <a:endParaRPr sz="1200"/>
          </a:p>
        </p:txBody>
      </p:sp>
      <p:pic>
        <p:nvPicPr>
          <p:cNvPr descr="A laptop keyboard with two stickers that read ‘We have signed the Local Digital Declaration’ and ‘#FixThePlumbing, Local Digital’, besides a notebook and pen. " id="297" name="Google Shape;297;p49"/>
          <p:cNvPicPr preferRelativeResize="0"/>
          <p:nvPr/>
        </p:nvPicPr>
        <p:blipFill>
          <a:blip r:embed="rId6">
            <a:alphaModFix/>
          </a:blip>
          <a:stretch>
            <a:fillRect/>
          </a:stretch>
        </p:blipFill>
        <p:spPr>
          <a:xfrm>
            <a:off x="4935075" y="1445100"/>
            <a:ext cx="3829100" cy="2096450"/>
          </a:xfrm>
          <a:prstGeom prst="rect">
            <a:avLst/>
          </a:prstGeom>
          <a:noFill/>
          <a:ln>
            <a:noFill/>
          </a:ln>
        </p:spPr>
      </p:pic>
      <p:sp>
        <p:nvSpPr>
          <p:cNvPr id="298" name="Google Shape;298;p49"/>
          <p:cNvSpPr txBox="1"/>
          <p:nvPr/>
        </p:nvSpPr>
        <p:spPr>
          <a:xfrm>
            <a:off x="4935025" y="3566150"/>
            <a:ext cx="3829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000">
                <a:latin typeface="Helvetica Neue"/>
                <a:ea typeface="Helvetica Neue"/>
                <a:cs typeface="Helvetica Neue"/>
                <a:sym typeface="Helvetica Neue"/>
              </a:rPr>
              <a:t>A laptop keyboard with two stickers that read ‘We have signed the Local Digital Declaration’ and ‘#FixThePlumbing, Local Digital’, besides a notebook and pen. </a:t>
            </a:r>
            <a:endParaRPr i="1" sz="1000">
              <a:latin typeface="Helvetica Neue"/>
              <a:ea typeface="Helvetica Neue"/>
              <a:cs typeface="Helvetica Neue"/>
              <a:sym typeface="Helvetica Neue"/>
            </a:endParaRPr>
          </a:p>
        </p:txBody>
      </p:sp>
      <p:sp>
        <p:nvSpPr>
          <p:cNvPr id="299" name="Google Shape;299;p49"/>
          <p:cNvSpPr txBox="1"/>
          <p:nvPr/>
        </p:nvSpPr>
        <p:spPr>
          <a:xfrm>
            <a:off x="4935075" y="1048875"/>
            <a:ext cx="2460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latin typeface="Helvetica Neue"/>
                <a:ea typeface="Helvetica Neue"/>
                <a:cs typeface="Helvetica Neue"/>
                <a:sym typeface="Helvetica Neue"/>
              </a:rPr>
              <a:t>Example:</a:t>
            </a:r>
            <a:endParaRPr b="1" sz="1200">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0"/>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Colour contrast</a:t>
            </a:r>
            <a:endParaRPr/>
          </a:p>
        </p:txBody>
      </p:sp>
      <p:sp>
        <p:nvSpPr>
          <p:cNvPr id="305" name="Google Shape;305;p50"/>
          <p:cNvSpPr txBox="1"/>
          <p:nvPr>
            <p:ph idx="1" type="body"/>
          </p:nvPr>
        </p:nvSpPr>
        <p:spPr>
          <a:xfrm>
            <a:off x="568650" y="1000075"/>
            <a:ext cx="47229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People with moderately low vision or colour blindness may have difficulties viewing content that has insufficient brightness between foreground and background colors.</a:t>
            </a:r>
            <a:endParaRPr sz="1200">
              <a:solidFill>
                <a:schemeClr val="dk1"/>
              </a:solidFill>
            </a:endParaRPr>
          </a:p>
          <a:p>
            <a:pPr indent="0" lvl="0" marL="0" rtl="0" algn="l">
              <a:spcBef>
                <a:spcPts val="1500"/>
              </a:spcBef>
              <a:spcAft>
                <a:spcPts val="0"/>
              </a:spcAft>
              <a:buNone/>
            </a:pPr>
            <a:r>
              <a:rPr lang="en-GB" sz="1200">
                <a:solidFill>
                  <a:schemeClr val="dk1"/>
                </a:solidFill>
              </a:rPr>
              <a:t>Aim for </a:t>
            </a:r>
            <a:r>
              <a:rPr lang="en-GB" sz="1200">
                <a:solidFill>
                  <a:schemeClr val="dk1"/>
                </a:solidFill>
              </a:rPr>
              <a:t>minimum colour contrast ratio of 4.5:1</a:t>
            </a:r>
            <a:r>
              <a:rPr lang="en-GB" sz="1200">
                <a:solidFill>
                  <a:schemeClr val="dk1"/>
                </a:solidFill>
              </a:rPr>
              <a:t> between your text and the background color. </a:t>
            </a:r>
            <a:r>
              <a:rPr lang="en-GB" sz="1200" u="sng">
                <a:solidFill>
                  <a:schemeClr val="accent1"/>
                </a:solidFill>
                <a:hlinkClick r:id="rId3">
                  <a:extLst>
                    <a:ext uri="{A12FA001-AC4F-418D-AE19-62706E023703}">
                      <ahyp:hlinkClr val="tx"/>
                    </a:ext>
                  </a:extLst>
                </a:hlinkClick>
              </a:rPr>
              <a:t>Try this free tool to check your colour contrast</a:t>
            </a:r>
            <a:r>
              <a:rPr lang="en-GB" sz="1200">
                <a:solidFill>
                  <a:schemeClr val="dk1"/>
                </a:solidFill>
              </a:rPr>
              <a:t>.</a:t>
            </a:r>
            <a:endParaRPr sz="1200">
              <a:solidFill>
                <a:schemeClr val="dk1"/>
              </a:solidFill>
            </a:endParaRPr>
          </a:p>
          <a:p>
            <a:pPr indent="0" lvl="0" marL="0" rtl="0" algn="l">
              <a:spcBef>
                <a:spcPts val="1500"/>
              </a:spcBef>
              <a:spcAft>
                <a:spcPts val="0"/>
              </a:spcAft>
              <a:buClr>
                <a:schemeClr val="dk1"/>
              </a:buClr>
              <a:buSzPts val="1100"/>
              <a:buFont typeface="Arial"/>
              <a:buNone/>
            </a:pPr>
            <a:r>
              <a:rPr lang="en-GB" sz="1200">
                <a:solidFill>
                  <a:schemeClr val="dk1"/>
                </a:solidFill>
              </a:rPr>
              <a:t>It’s best to avoid putting text over images as it can be hard to assess the colour contrast ratio.</a:t>
            </a:r>
            <a:endParaRPr sz="1200">
              <a:solidFill>
                <a:schemeClr val="dk1"/>
              </a:solidFill>
            </a:endParaRPr>
          </a:p>
          <a:p>
            <a:pPr indent="0" lvl="0" marL="0" rtl="0" algn="l">
              <a:spcBef>
                <a:spcPts val="1500"/>
              </a:spcBef>
              <a:spcAft>
                <a:spcPts val="0"/>
              </a:spcAft>
              <a:buClr>
                <a:schemeClr val="dk1"/>
              </a:buClr>
              <a:buSzPts val="1100"/>
              <a:buFont typeface="Arial"/>
              <a:buNone/>
            </a:pPr>
            <a:r>
              <a:rPr lang="en-GB" sz="1200">
                <a:solidFill>
                  <a:schemeClr val="dk1"/>
                </a:solidFill>
              </a:rPr>
              <a:t>Text size and weight can also impact the visibility of your content against a certain background colour.</a:t>
            </a:r>
            <a:endParaRPr sz="1200">
              <a:solidFill>
                <a:schemeClr val="dk1"/>
              </a:solidFill>
            </a:endParaRPr>
          </a:p>
          <a:p>
            <a:pPr indent="0" lvl="0" marL="0" rtl="0" algn="l">
              <a:spcBef>
                <a:spcPts val="1500"/>
              </a:spcBef>
              <a:spcAft>
                <a:spcPts val="1500"/>
              </a:spcAft>
              <a:buNone/>
            </a:pPr>
            <a:r>
              <a:rPr b="1" lang="en-GB" sz="1200">
                <a:solidFill>
                  <a:schemeClr val="dk1"/>
                </a:solidFill>
              </a:rPr>
              <a:t>Read more: </a:t>
            </a:r>
            <a:r>
              <a:rPr lang="en-GB" sz="1200" u="sng">
                <a:solidFill>
                  <a:schemeClr val="hlink"/>
                </a:solidFill>
                <a:hlinkClick r:id="rId4"/>
              </a:rPr>
              <a:t>Why colour contrast matters</a:t>
            </a:r>
            <a:r>
              <a:rPr lang="en-GB" sz="1200"/>
              <a:t> (Accessibility in Government Blog)</a:t>
            </a:r>
            <a:endParaRPr sz="1200"/>
          </a:p>
        </p:txBody>
      </p:sp>
      <p:sp>
        <p:nvSpPr>
          <p:cNvPr id="306" name="Google Shape;306;p50"/>
          <p:cNvSpPr/>
          <p:nvPr/>
        </p:nvSpPr>
        <p:spPr>
          <a:xfrm>
            <a:off x="5881125" y="1262625"/>
            <a:ext cx="2578500" cy="6381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Button with great contrast</a:t>
            </a:r>
            <a:endParaRPr b="1">
              <a:solidFill>
                <a:schemeClr val="lt1"/>
              </a:solidFill>
            </a:endParaRPr>
          </a:p>
        </p:txBody>
      </p:sp>
      <p:sp>
        <p:nvSpPr>
          <p:cNvPr id="307" name="Google Shape;307;p50"/>
          <p:cNvSpPr/>
          <p:nvPr/>
        </p:nvSpPr>
        <p:spPr>
          <a:xfrm>
            <a:off x="5881125" y="2342500"/>
            <a:ext cx="2578500" cy="638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Button with OK contrast</a:t>
            </a:r>
            <a:endParaRPr b="1">
              <a:solidFill>
                <a:schemeClr val="lt1"/>
              </a:solidFill>
            </a:endParaRPr>
          </a:p>
        </p:txBody>
      </p:sp>
      <p:sp>
        <p:nvSpPr>
          <p:cNvPr id="308" name="Google Shape;308;p50"/>
          <p:cNvSpPr/>
          <p:nvPr/>
        </p:nvSpPr>
        <p:spPr>
          <a:xfrm>
            <a:off x="5881125" y="3422375"/>
            <a:ext cx="2578500" cy="6381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Button with poor contrast</a:t>
            </a:r>
            <a:endParaRPr b="1">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1"/>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Accessible video</a:t>
            </a:r>
            <a:endParaRPr/>
          </a:p>
        </p:txBody>
      </p:sp>
      <p:sp>
        <p:nvSpPr>
          <p:cNvPr id="314" name="Google Shape;314;p51"/>
          <p:cNvSpPr txBox="1"/>
          <p:nvPr>
            <p:ph idx="1" type="body"/>
          </p:nvPr>
        </p:nvSpPr>
        <p:spPr>
          <a:xfrm>
            <a:off x="576300" y="859225"/>
            <a:ext cx="43386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Video content that contains audio should also provide</a:t>
            </a:r>
            <a:r>
              <a:rPr b="1" lang="en-GB" sz="1200">
                <a:solidFill>
                  <a:schemeClr val="dk1"/>
                </a:solidFill>
              </a:rPr>
              <a:t> </a:t>
            </a:r>
            <a:r>
              <a:rPr lang="en-GB" sz="1200">
                <a:solidFill>
                  <a:schemeClr val="dk1"/>
                </a:solidFill>
              </a:rPr>
              <a:t>captions</a:t>
            </a:r>
            <a:r>
              <a:rPr lang="en-GB" sz="1200">
                <a:solidFill>
                  <a:schemeClr val="dk1"/>
                </a:solidFill>
              </a:rPr>
              <a:t> (subtitles with non-speech descriptions).  </a:t>
            </a:r>
            <a:endParaRPr sz="1200">
              <a:solidFill>
                <a:schemeClr val="dk1"/>
              </a:solidFill>
            </a:endParaRPr>
          </a:p>
          <a:p>
            <a:pPr indent="0" lvl="0" marL="0" rtl="0" algn="l">
              <a:spcBef>
                <a:spcPts val="1500"/>
              </a:spcBef>
              <a:spcAft>
                <a:spcPts val="0"/>
              </a:spcAft>
              <a:buClr>
                <a:schemeClr val="dk1"/>
              </a:buClr>
              <a:buSzPts val="1100"/>
              <a:buFont typeface="Arial"/>
              <a:buNone/>
            </a:pPr>
            <a:r>
              <a:rPr lang="en-GB" sz="1200">
                <a:solidFill>
                  <a:schemeClr val="dk1"/>
                </a:solidFill>
              </a:rPr>
              <a:t>Many video players generate captions automatically, however you should always check that:</a:t>
            </a:r>
            <a:endParaRPr sz="1200">
              <a:solidFill>
                <a:schemeClr val="dk1"/>
              </a:solidFill>
            </a:endParaRPr>
          </a:p>
          <a:p>
            <a:pPr indent="-304800" lvl="0" marL="457200" rtl="0" algn="l">
              <a:spcBef>
                <a:spcPts val="1500"/>
              </a:spcBef>
              <a:spcAft>
                <a:spcPts val="0"/>
              </a:spcAft>
              <a:buSzPts val="1200"/>
              <a:buChar char="●"/>
            </a:pPr>
            <a:r>
              <a:rPr lang="en-GB" sz="1200">
                <a:solidFill>
                  <a:schemeClr val="dk1"/>
                </a:solidFill>
              </a:rPr>
              <a:t>the captions are in sync with the spoken content</a:t>
            </a:r>
            <a:endParaRPr sz="1200">
              <a:solidFill>
                <a:schemeClr val="dk1"/>
              </a:solidFill>
            </a:endParaRPr>
          </a:p>
          <a:p>
            <a:pPr indent="-304800" lvl="0" marL="457200" rtl="0" algn="l">
              <a:spcBef>
                <a:spcPts val="0"/>
              </a:spcBef>
              <a:spcAft>
                <a:spcPts val="0"/>
              </a:spcAft>
              <a:buSzPts val="1200"/>
              <a:buChar char="●"/>
            </a:pPr>
            <a:r>
              <a:rPr lang="en-GB" sz="1200">
                <a:solidFill>
                  <a:schemeClr val="dk1"/>
                </a:solidFill>
              </a:rPr>
              <a:t>the people who are speaking are identified when they speak</a:t>
            </a:r>
            <a:endParaRPr sz="1200">
              <a:solidFill>
                <a:schemeClr val="dk1"/>
              </a:solidFill>
            </a:endParaRPr>
          </a:p>
          <a:p>
            <a:pPr indent="-304800" lvl="0" marL="457200" rtl="0" algn="l">
              <a:spcBef>
                <a:spcPts val="0"/>
              </a:spcBef>
              <a:spcAft>
                <a:spcPts val="0"/>
              </a:spcAft>
              <a:buSzPts val="1200"/>
              <a:buChar char="●"/>
            </a:pPr>
            <a:r>
              <a:rPr lang="en-GB" sz="1200">
                <a:solidFill>
                  <a:schemeClr val="dk1"/>
                </a:solidFill>
              </a:rPr>
              <a:t>important sound other than dialogue is included</a:t>
            </a:r>
            <a:endParaRPr sz="1200">
              <a:solidFill>
                <a:schemeClr val="dk1"/>
              </a:solidFill>
            </a:endParaRPr>
          </a:p>
          <a:p>
            <a:pPr indent="-304800" lvl="0" marL="457200" rtl="0" algn="l">
              <a:spcBef>
                <a:spcPts val="0"/>
              </a:spcBef>
              <a:spcAft>
                <a:spcPts val="0"/>
              </a:spcAft>
              <a:buSzPts val="1200"/>
              <a:buChar char="●"/>
            </a:pPr>
            <a:r>
              <a:rPr lang="en-GB" sz="1200">
                <a:solidFill>
                  <a:schemeClr val="dk1"/>
                </a:solidFill>
              </a:rPr>
              <a:t>there are no spelling mistakes!</a:t>
            </a:r>
            <a:endParaRPr sz="1200">
              <a:solidFill>
                <a:schemeClr val="dk1"/>
              </a:solidFill>
            </a:endParaRPr>
          </a:p>
          <a:p>
            <a:pPr indent="0" lvl="0" marL="0" rtl="0" algn="l">
              <a:spcBef>
                <a:spcPts val="1500"/>
              </a:spcBef>
              <a:spcAft>
                <a:spcPts val="0"/>
              </a:spcAft>
              <a:buClr>
                <a:schemeClr val="dk1"/>
              </a:buClr>
              <a:buSzPts val="1100"/>
              <a:buFont typeface="Arial"/>
              <a:buNone/>
            </a:pPr>
            <a:r>
              <a:rPr lang="en-GB" sz="1200">
                <a:solidFill>
                  <a:schemeClr val="dk1"/>
                </a:solidFill>
              </a:rPr>
              <a:t>You should also provide a </a:t>
            </a:r>
            <a:r>
              <a:rPr lang="en-GB" sz="1200">
                <a:solidFill>
                  <a:schemeClr val="dk1"/>
                </a:solidFill>
              </a:rPr>
              <a:t>provide a transcript – </a:t>
            </a:r>
            <a:r>
              <a:rPr lang="en-GB" sz="1200">
                <a:solidFill>
                  <a:schemeClr val="dk1"/>
                </a:solidFill>
              </a:rPr>
              <a:t>a text version of the speech and non-speech audio information that can be read by screen readers and braille readers. This is particularly important for content that has text on screen, but no audio.</a:t>
            </a:r>
            <a:endParaRPr sz="1200">
              <a:solidFill>
                <a:schemeClr val="dk1"/>
              </a:solidFill>
            </a:endParaRPr>
          </a:p>
          <a:p>
            <a:pPr indent="0" lvl="0" marL="0" rtl="0" algn="l">
              <a:spcBef>
                <a:spcPts val="1500"/>
              </a:spcBef>
              <a:spcAft>
                <a:spcPts val="1500"/>
              </a:spcAft>
              <a:buNone/>
            </a:pPr>
            <a:r>
              <a:rPr lang="en-GB" sz="1200">
                <a:solidFill>
                  <a:schemeClr val="dk1"/>
                </a:solidFill>
              </a:rPr>
              <a:t>If the video contains important visual information, </a:t>
            </a:r>
            <a:r>
              <a:rPr lang="en-GB" sz="1200">
                <a:solidFill>
                  <a:schemeClr val="dk1"/>
                </a:solidFill>
              </a:rPr>
              <a:t>consider including an audio description</a:t>
            </a:r>
            <a:r>
              <a:rPr lang="en-GB" sz="1200">
                <a:solidFill>
                  <a:schemeClr val="dk1"/>
                </a:solidFill>
              </a:rPr>
              <a:t> (an audio track of someone describing the important visuals) in addition to written transcripts.</a:t>
            </a:r>
            <a:endParaRPr sz="1200">
              <a:solidFill>
                <a:schemeClr val="dk1"/>
              </a:solidFill>
            </a:endParaRPr>
          </a:p>
        </p:txBody>
      </p:sp>
      <p:pic>
        <p:nvPicPr>
          <p:cNvPr descr="A screenshot of a video about accessibility from the W3C website which features captions and a text transcript. " id="315" name="Google Shape;315;p51"/>
          <p:cNvPicPr preferRelativeResize="0"/>
          <p:nvPr/>
        </p:nvPicPr>
        <p:blipFill>
          <a:blip r:embed="rId3">
            <a:alphaModFix/>
          </a:blip>
          <a:stretch>
            <a:fillRect/>
          </a:stretch>
        </p:blipFill>
        <p:spPr>
          <a:xfrm>
            <a:off x="5067300" y="1295350"/>
            <a:ext cx="3924300" cy="1805178"/>
          </a:xfrm>
          <a:prstGeom prst="rect">
            <a:avLst/>
          </a:prstGeom>
          <a:noFill/>
          <a:ln>
            <a:noFill/>
          </a:ln>
        </p:spPr>
      </p:pic>
      <p:sp>
        <p:nvSpPr>
          <p:cNvPr id="316" name="Google Shape;316;p51"/>
          <p:cNvSpPr txBox="1"/>
          <p:nvPr/>
        </p:nvSpPr>
        <p:spPr>
          <a:xfrm>
            <a:off x="5067300" y="895150"/>
            <a:ext cx="3924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latin typeface="Helvetica Neue"/>
                <a:ea typeface="Helvetica Neue"/>
                <a:cs typeface="Helvetica Neue"/>
                <a:sym typeface="Helvetica Neue"/>
              </a:rPr>
              <a:t>Example of a good video:</a:t>
            </a:r>
            <a:endParaRPr b="1" sz="1200">
              <a:latin typeface="Helvetica Neue"/>
              <a:ea typeface="Helvetica Neue"/>
              <a:cs typeface="Helvetica Neue"/>
              <a:sym typeface="Helvetica Neue"/>
            </a:endParaRPr>
          </a:p>
        </p:txBody>
      </p:sp>
      <p:sp>
        <p:nvSpPr>
          <p:cNvPr id="317" name="Google Shape;317;p51"/>
          <p:cNvSpPr txBox="1"/>
          <p:nvPr/>
        </p:nvSpPr>
        <p:spPr>
          <a:xfrm>
            <a:off x="5099900" y="3127750"/>
            <a:ext cx="3891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200">
                <a:latin typeface="Helvetica Neue"/>
                <a:ea typeface="Helvetica Neue"/>
                <a:cs typeface="Helvetica Neue"/>
                <a:sym typeface="Helvetica Neue"/>
              </a:rPr>
              <a:t>This video provides the option to view captions and a transcript (image courtesy of W3C).</a:t>
            </a:r>
            <a:endParaRPr i="1" sz="1200">
              <a:latin typeface="Helvetica Neue"/>
              <a:ea typeface="Helvetica Neue"/>
              <a:cs typeface="Helvetica Neue"/>
              <a:sym typeface="Helvetica Neue"/>
            </a:endParaRPr>
          </a:p>
        </p:txBody>
      </p:sp>
      <p:sp>
        <p:nvSpPr>
          <p:cNvPr id="318" name="Google Shape;318;p51"/>
          <p:cNvSpPr txBox="1"/>
          <p:nvPr/>
        </p:nvSpPr>
        <p:spPr>
          <a:xfrm>
            <a:off x="5130800" y="3840475"/>
            <a:ext cx="2763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latin typeface="Helvetica Neue"/>
                <a:ea typeface="Helvetica Neue"/>
                <a:cs typeface="Helvetica Neue"/>
                <a:sym typeface="Helvetica Neue"/>
              </a:rPr>
              <a:t>Read more:</a:t>
            </a:r>
            <a:endParaRPr b="1" sz="1200">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GB" sz="1200" u="sng">
                <a:solidFill>
                  <a:schemeClr val="hlink"/>
                </a:solidFill>
                <a:latin typeface="Helvetica Neue"/>
                <a:ea typeface="Helvetica Neue"/>
                <a:cs typeface="Helvetica Neue"/>
                <a:sym typeface="Helvetica Neue"/>
                <a:hlinkClick r:id="rId4"/>
              </a:rPr>
              <a:t>Captions and subtitles</a:t>
            </a:r>
            <a:r>
              <a:rPr lang="en-GB" sz="1200">
                <a:solidFill>
                  <a:schemeClr val="dk1"/>
                </a:solidFill>
                <a:latin typeface="Helvetica Neue"/>
                <a:ea typeface="Helvetica Neue"/>
                <a:cs typeface="Helvetica Neue"/>
                <a:sym typeface="Helvetica Neue"/>
              </a:rPr>
              <a:t> (W3C)</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SzPts val="1200"/>
              <a:buFont typeface="Helvetica Neue"/>
              <a:buChar char="●"/>
            </a:pPr>
            <a:r>
              <a:rPr lang="en-GB" sz="1200" u="sng">
                <a:solidFill>
                  <a:schemeClr val="hlink"/>
                </a:solidFill>
                <a:latin typeface="Helvetica Neue"/>
                <a:ea typeface="Helvetica Neue"/>
                <a:cs typeface="Helvetica Neue"/>
                <a:sym typeface="Helvetica Neue"/>
                <a:hlinkClick r:id="rId5"/>
              </a:rPr>
              <a:t>Video transcripts</a:t>
            </a:r>
            <a:r>
              <a:rPr lang="en-GB" sz="1200">
                <a:latin typeface="Helvetica Neue"/>
                <a:ea typeface="Helvetica Neue"/>
                <a:cs typeface="Helvetica Neue"/>
                <a:sym typeface="Helvetica Neue"/>
              </a:rPr>
              <a:t> (W3C)</a:t>
            </a:r>
            <a:endParaRPr sz="1200">
              <a:latin typeface="Helvetica Neue"/>
              <a:ea typeface="Helvetica Neue"/>
              <a:cs typeface="Helvetica Neue"/>
              <a:sym typeface="Helvetica Neue"/>
            </a:endParaRPr>
          </a:p>
          <a:p>
            <a:pPr indent="-304800" lvl="0" marL="457200" rtl="0" algn="l">
              <a:spcBef>
                <a:spcPts val="0"/>
              </a:spcBef>
              <a:spcAft>
                <a:spcPts val="0"/>
              </a:spcAft>
              <a:buSzPts val="1200"/>
              <a:buFont typeface="Helvetica Neue"/>
              <a:buChar char="●"/>
            </a:pPr>
            <a:r>
              <a:rPr lang="en-GB" sz="1200" u="sng">
                <a:solidFill>
                  <a:schemeClr val="hlink"/>
                </a:solidFill>
                <a:latin typeface="Helvetica Neue"/>
                <a:ea typeface="Helvetica Neue"/>
                <a:cs typeface="Helvetica Neue"/>
                <a:sym typeface="Helvetica Neue"/>
                <a:hlinkClick r:id="rId6"/>
              </a:rPr>
              <a:t>Audio descriptions</a:t>
            </a:r>
            <a:r>
              <a:rPr lang="en-GB" sz="1200">
                <a:latin typeface="Helvetica Neue"/>
                <a:ea typeface="Helvetica Neue"/>
                <a:cs typeface="Helvetica Neue"/>
                <a:sym typeface="Helvetica Neue"/>
              </a:rPr>
              <a:t> (W3C)</a:t>
            </a:r>
            <a:endParaRPr sz="120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2"/>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More resources on visual information </a:t>
            </a:r>
            <a:endParaRPr/>
          </a:p>
        </p:txBody>
      </p:sp>
      <p:sp>
        <p:nvSpPr>
          <p:cNvPr id="324" name="Google Shape;324;p52"/>
          <p:cNvSpPr txBox="1"/>
          <p:nvPr>
            <p:ph idx="1" type="body"/>
          </p:nvPr>
        </p:nvSpPr>
        <p:spPr>
          <a:xfrm>
            <a:off x="568650" y="1000075"/>
            <a:ext cx="7991400" cy="3040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GB" sz="1200"/>
              <a:t>Read </a:t>
            </a:r>
            <a:r>
              <a:rPr lang="en-GB" sz="1200"/>
              <a:t>GOV.UK advice on:</a:t>
            </a:r>
            <a:endParaRPr sz="1200"/>
          </a:p>
          <a:p>
            <a:pPr indent="-304800" lvl="1" marL="914400" rtl="0" algn="l">
              <a:spcBef>
                <a:spcPts val="1500"/>
              </a:spcBef>
              <a:spcAft>
                <a:spcPts val="0"/>
              </a:spcAft>
              <a:buSzPts val="1200"/>
              <a:buChar char="○"/>
            </a:pPr>
            <a:r>
              <a:rPr lang="en-GB" sz="1200" u="sng">
                <a:solidFill>
                  <a:schemeClr val="hlink"/>
                </a:solidFill>
                <a:hlinkClick r:id="rId3"/>
              </a:rPr>
              <a:t>Making videos accessible</a:t>
            </a:r>
            <a:endParaRPr sz="1200"/>
          </a:p>
          <a:p>
            <a:pPr indent="-304800" lvl="1" marL="914400" rtl="0" algn="l">
              <a:spcBef>
                <a:spcPts val="1500"/>
              </a:spcBef>
              <a:spcAft>
                <a:spcPts val="0"/>
              </a:spcAft>
              <a:buSzPts val="1200"/>
              <a:buChar char="○"/>
            </a:pPr>
            <a:r>
              <a:rPr lang="en-GB" sz="1200" u="sng">
                <a:solidFill>
                  <a:schemeClr val="hlink"/>
                </a:solidFill>
                <a:hlinkClick r:id="rId4"/>
              </a:rPr>
              <a:t>Making images accessible</a:t>
            </a:r>
            <a:endParaRPr sz="1200"/>
          </a:p>
          <a:p>
            <a:pPr indent="-304800" lvl="0" marL="457200" rtl="0" algn="l">
              <a:spcBef>
                <a:spcPts val="1500"/>
              </a:spcBef>
              <a:spcAft>
                <a:spcPts val="0"/>
              </a:spcAft>
              <a:buSzPts val="1200"/>
              <a:buChar char="●"/>
            </a:pPr>
            <a:r>
              <a:rPr lang="en-GB" sz="1200"/>
              <a:t>Find out </a:t>
            </a:r>
            <a:r>
              <a:rPr lang="en-GB" sz="1200" u="sng">
                <a:solidFill>
                  <a:schemeClr val="hlink"/>
                </a:solidFill>
                <a:hlinkClick r:id="rId5"/>
              </a:rPr>
              <a:t>how to make HTML charts accessible</a:t>
            </a:r>
            <a:r>
              <a:rPr lang="en-GB" sz="1200"/>
              <a:t> (ONS)</a:t>
            </a:r>
            <a:endParaRPr sz="1200"/>
          </a:p>
          <a:p>
            <a:pPr indent="-304800" lvl="0" marL="457200" rtl="0" algn="l">
              <a:spcBef>
                <a:spcPts val="1500"/>
              </a:spcBef>
              <a:spcAft>
                <a:spcPts val="0"/>
              </a:spcAft>
              <a:buSzPts val="1200"/>
              <a:buChar char="●"/>
            </a:pPr>
            <a:r>
              <a:rPr lang="en-GB" sz="1200"/>
              <a:t>Learn </a:t>
            </a:r>
            <a:r>
              <a:rPr lang="en-GB" sz="1200" u="sng">
                <a:solidFill>
                  <a:schemeClr val="hlink"/>
                </a:solidFill>
                <a:hlinkClick r:id="rId6"/>
              </a:rPr>
              <a:t>how to use YouTube captions</a:t>
            </a:r>
            <a:r>
              <a:rPr lang="en-GB" sz="1200"/>
              <a:t> </a:t>
            </a:r>
            <a:endParaRPr sz="1200"/>
          </a:p>
          <a:p>
            <a:pPr indent="-304800" lvl="0" marL="457200" rtl="0" algn="l">
              <a:spcBef>
                <a:spcPts val="1500"/>
              </a:spcBef>
              <a:spcAft>
                <a:spcPts val="1500"/>
              </a:spcAft>
              <a:buSzPts val="1200"/>
              <a:buChar char="●"/>
            </a:pPr>
            <a:r>
              <a:rPr lang="en-GB" sz="1200"/>
              <a:t>Read this blog post on </a:t>
            </a:r>
            <a:r>
              <a:rPr lang="en-GB" sz="1200" u="sng">
                <a:solidFill>
                  <a:schemeClr val="hlink"/>
                </a:solidFill>
                <a:hlinkClick r:id="rId7"/>
              </a:rPr>
              <a:t>why GOV.UK uses YouTube to host videos</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3"/>
          <p:cNvSpPr txBox="1"/>
          <p:nvPr>
            <p:ph type="title"/>
          </p:nvPr>
        </p:nvSpPr>
        <p:spPr>
          <a:xfrm>
            <a:off x="570300" y="1190025"/>
            <a:ext cx="6860100" cy="15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3. Getting ready to publish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6"/>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About this guide</a:t>
            </a:r>
            <a:endParaRPr/>
          </a:p>
        </p:txBody>
      </p:sp>
      <p:sp>
        <p:nvSpPr>
          <p:cNvPr id="203" name="Google Shape;203;p36"/>
          <p:cNvSpPr txBox="1"/>
          <p:nvPr>
            <p:ph idx="1" type="body"/>
          </p:nvPr>
        </p:nvSpPr>
        <p:spPr>
          <a:xfrm>
            <a:off x="568650" y="1000075"/>
            <a:ext cx="79914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Projects funded by Local Digital are expected to produce outputs that will be </a:t>
            </a:r>
            <a:r>
              <a:rPr lang="en-GB" sz="1200" u="sng">
                <a:solidFill>
                  <a:schemeClr val="hlink"/>
                </a:solidFill>
                <a:hlinkClick r:id="rId3"/>
              </a:rPr>
              <a:t>published on our website</a:t>
            </a:r>
            <a:r>
              <a:rPr lang="en-GB" sz="1200">
                <a:solidFill>
                  <a:schemeClr val="dk1"/>
                </a:solidFill>
              </a:rPr>
              <a:t> for other organisations to view and </a:t>
            </a:r>
            <a:r>
              <a:rPr lang="en-GB" sz="1200">
                <a:solidFill>
                  <a:schemeClr val="dk1"/>
                </a:solidFill>
              </a:rPr>
              <a:t>reuse</a:t>
            </a:r>
            <a:r>
              <a:rPr lang="en-GB" sz="1200">
                <a:solidFill>
                  <a:schemeClr val="dk1"/>
                </a:solidFill>
              </a:rPr>
              <a:t>.</a:t>
            </a:r>
            <a:endParaRPr sz="1200">
              <a:solidFill>
                <a:schemeClr val="dk1"/>
              </a:solidFill>
            </a:endParaRPr>
          </a:p>
          <a:p>
            <a:pPr indent="0" lvl="0" marL="0" rtl="0" algn="l">
              <a:spcBef>
                <a:spcPts val="1500"/>
              </a:spcBef>
              <a:spcAft>
                <a:spcPts val="0"/>
              </a:spcAft>
              <a:buNone/>
            </a:pPr>
            <a:r>
              <a:rPr lang="en-GB" sz="1200">
                <a:solidFill>
                  <a:schemeClr val="dk1"/>
                </a:solidFill>
              </a:rPr>
              <a:t>It’s a legal requirement for public sector websites to meet the accessibility requirements outlined in the</a:t>
            </a:r>
            <a:r>
              <a:rPr lang="en-GB" sz="1200" u="sng">
                <a:solidFill>
                  <a:schemeClr val="hlink"/>
                </a:solidFill>
                <a:hlinkClick r:id="rId4"/>
              </a:rPr>
              <a:t> Public Sector Bodies (Websites and Mobile Applications) (No. 2) Accessibility Regulations 2018</a:t>
            </a:r>
            <a:r>
              <a:rPr lang="en-GB" sz="1200">
                <a:solidFill>
                  <a:schemeClr val="dk1"/>
                </a:solidFill>
              </a:rPr>
              <a:t>. This includes content that is </a:t>
            </a:r>
            <a:r>
              <a:rPr lang="en-GB" sz="1200">
                <a:solidFill>
                  <a:schemeClr val="dk1"/>
                </a:solidFill>
              </a:rPr>
              <a:t>available</a:t>
            </a:r>
            <a:r>
              <a:rPr lang="en-GB" sz="1200">
                <a:solidFill>
                  <a:schemeClr val="dk1"/>
                </a:solidFill>
              </a:rPr>
              <a:t> to download via the website.</a:t>
            </a:r>
            <a:endParaRPr sz="1200">
              <a:solidFill>
                <a:schemeClr val="dk1"/>
              </a:solidFill>
            </a:endParaRPr>
          </a:p>
          <a:p>
            <a:pPr indent="0" lvl="0" marL="0" rtl="0" algn="l">
              <a:spcBef>
                <a:spcPts val="1500"/>
              </a:spcBef>
              <a:spcAft>
                <a:spcPts val="0"/>
              </a:spcAft>
              <a:buNone/>
            </a:pPr>
            <a:r>
              <a:rPr b="1" lang="en-GB" sz="1200">
                <a:solidFill>
                  <a:schemeClr val="dk1"/>
                </a:solidFill>
              </a:rPr>
              <a:t>We have produced this guide to help you make sure the outputs you produce meet basic digital </a:t>
            </a:r>
            <a:r>
              <a:rPr b="1" lang="en-GB" sz="1200">
                <a:solidFill>
                  <a:schemeClr val="dk1"/>
                </a:solidFill>
              </a:rPr>
              <a:t>accessibility</a:t>
            </a:r>
            <a:r>
              <a:rPr b="1" lang="en-GB" sz="1200">
                <a:solidFill>
                  <a:schemeClr val="dk1"/>
                </a:solidFill>
              </a:rPr>
              <a:t> requirements. </a:t>
            </a:r>
            <a:r>
              <a:rPr lang="en-GB" sz="1200">
                <a:solidFill>
                  <a:schemeClr val="dk1"/>
                </a:solidFill>
              </a:rPr>
              <a:t>It includes simple steps you can follow, as well as advice on best practice and links to useful resources.</a:t>
            </a:r>
            <a:endParaRPr sz="1200">
              <a:solidFill>
                <a:schemeClr val="dk1"/>
              </a:solidFill>
            </a:endParaRPr>
          </a:p>
          <a:p>
            <a:pPr indent="0" lvl="0" marL="0" rtl="0" algn="l">
              <a:spcBef>
                <a:spcPts val="1500"/>
              </a:spcBef>
              <a:spcAft>
                <a:spcPts val="0"/>
              </a:spcAft>
              <a:buNone/>
            </a:pPr>
            <a:r>
              <a:rPr lang="en-GB" sz="1200">
                <a:solidFill>
                  <a:schemeClr val="dk1"/>
                </a:solidFill>
              </a:rPr>
              <a:t>We recommend sharing this guidance with everyone in your project team, including any suppliers and contractors you may be working with, before getting started.</a:t>
            </a:r>
            <a:endParaRPr sz="1200">
              <a:solidFill>
                <a:schemeClr val="dk1"/>
              </a:solidFill>
            </a:endParaRPr>
          </a:p>
          <a:p>
            <a:pPr indent="0" lvl="0" marL="0" rtl="0" algn="l">
              <a:spcBef>
                <a:spcPts val="1500"/>
              </a:spcBef>
              <a:spcAft>
                <a:spcPts val="1500"/>
              </a:spcAft>
              <a:buClr>
                <a:schemeClr val="dk1"/>
              </a:buClr>
              <a:buSzPts val="1100"/>
              <a:buFont typeface="Arial"/>
              <a:buNone/>
            </a:pPr>
            <a:r>
              <a:rPr lang="en-GB" sz="1200">
                <a:solidFill>
                  <a:schemeClr val="dk1"/>
                </a:solidFill>
              </a:rPr>
              <a:t>While the advice in this guide applies to any outputs you create, it has been designed specifically with written content (such as reports) in mind. GOV.UK has produced a simple but easy to follow guide on </a:t>
            </a:r>
            <a:r>
              <a:rPr lang="en-GB" sz="1200" u="sng">
                <a:solidFill>
                  <a:schemeClr val="hlink"/>
                </a:solidFill>
                <a:hlinkClick r:id="rId5"/>
              </a:rPr>
              <a:t>making your digital services accessible</a:t>
            </a:r>
            <a:r>
              <a:rPr lang="en-GB" sz="1200">
                <a:solidFill>
                  <a:schemeClr val="dk1"/>
                </a:solidFill>
              </a:rPr>
              <a:t>.</a:t>
            </a:r>
            <a:endParaRPr sz="12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4"/>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Pre-publish checklist</a:t>
            </a:r>
            <a:endParaRPr/>
          </a:p>
        </p:txBody>
      </p:sp>
      <p:sp>
        <p:nvSpPr>
          <p:cNvPr id="335" name="Google Shape;335;p54"/>
          <p:cNvSpPr txBox="1"/>
          <p:nvPr>
            <p:ph idx="1" type="body"/>
          </p:nvPr>
        </p:nvSpPr>
        <p:spPr>
          <a:xfrm>
            <a:off x="568650" y="1000075"/>
            <a:ext cx="75081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Run through this checklist before you finalise your content:</a:t>
            </a:r>
            <a:endParaRPr sz="1200">
              <a:solidFill>
                <a:schemeClr val="dk1"/>
              </a:solidFill>
            </a:endParaRPr>
          </a:p>
          <a:p>
            <a:pPr indent="-304800" lvl="0" marL="457200" rtl="0" algn="l">
              <a:spcBef>
                <a:spcPts val="1000"/>
              </a:spcBef>
              <a:spcAft>
                <a:spcPts val="0"/>
              </a:spcAft>
              <a:buSzPts val="1200"/>
              <a:buChar char="❏"/>
            </a:pPr>
            <a:r>
              <a:rPr lang="en-GB" sz="1200">
                <a:solidFill>
                  <a:schemeClr val="dk1"/>
                </a:solidFill>
              </a:rPr>
              <a:t>The content is well organised and structured, and has </a:t>
            </a:r>
            <a:r>
              <a:rPr lang="en-GB" sz="1200" u="sng">
                <a:solidFill>
                  <a:schemeClr val="hlink"/>
                </a:solidFill>
                <a:hlinkClick action="ppaction://hlinksldjump" r:id="rId3"/>
              </a:rPr>
              <a:t>appropriate headings in place</a:t>
            </a:r>
            <a:r>
              <a:rPr lang="en-GB" sz="1200">
                <a:solidFill>
                  <a:schemeClr val="dk1"/>
                </a:solidFill>
              </a:rPr>
              <a:t> – </a:t>
            </a:r>
            <a:r>
              <a:rPr lang="en-GB" sz="1200" u="sng">
                <a:solidFill>
                  <a:schemeClr val="hlink"/>
                </a:solidFill>
                <a:hlinkClick action="ppaction://hlinksldjump" r:id="rId4"/>
              </a:rPr>
              <a:t>see guidance on content structure</a:t>
            </a:r>
            <a:endParaRPr sz="1200">
              <a:solidFill>
                <a:schemeClr val="dk1"/>
              </a:solidFill>
            </a:endParaRPr>
          </a:p>
          <a:p>
            <a:pPr indent="-304800" lvl="0" marL="457200" rtl="0" algn="l">
              <a:spcBef>
                <a:spcPts val="1000"/>
              </a:spcBef>
              <a:spcAft>
                <a:spcPts val="0"/>
              </a:spcAft>
              <a:buSzPts val="1200"/>
              <a:buChar char="❏"/>
            </a:pPr>
            <a:r>
              <a:rPr lang="en-GB" sz="1200">
                <a:solidFill>
                  <a:schemeClr val="dk1"/>
                </a:solidFill>
              </a:rPr>
              <a:t>Any tables used are necessary to structure information and are properly marked up – </a:t>
            </a:r>
            <a:r>
              <a:rPr lang="en-GB" sz="1200" u="sng">
                <a:solidFill>
                  <a:schemeClr val="accent1"/>
                </a:solidFill>
                <a:hlinkClick action="ppaction://hlinksldjump" r:id="rId5">
                  <a:extLst>
                    <a:ext uri="{A12FA001-AC4F-418D-AE19-62706E023703}">
                      <ahyp:hlinkClr val="tx"/>
                    </a:ext>
                  </a:extLst>
                </a:hlinkClick>
              </a:rPr>
              <a:t>see guidance on tables</a:t>
            </a:r>
            <a:endParaRPr sz="1200">
              <a:solidFill>
                <a:schemeClr val="dk1"/>
              </a:solidFill>
            </a:endParaRPr>
          </a:p>
          <a:p>
            <a:pPr indent="-304800" lvl="0" marL="457200" rtl="0" algn="l">
              <a:spcBef>
                <a:spcPts val="1000"/>
              </a:spcBef>
              <a:spcAft>
                <a:spcPts val="0"/>
              </a:spcAft>
              <a:buSzPts val="1200"/>
              <a:buChar char="❏"/>
            </a:pPr>
            <a:r>
              <a:rPr lang="en-GB" sz="1200">
                <a:solidFill>
                  <a:schemeClr val="dk1"/>
                </a:solidFill>
              </a:rPr>
              <a:t>The language used</a:t>
            </a:r>
            <a:r>
              <a:rPr lang="en-GB" sz="1200">
                <a:solidFill>
                  <a:schemeClr val="dk1"/>
                </a:solidFill>
              </a:rPr>
              <a:t> is simple, clear and easy to understand – </a:t>
            </a:r>
            <a:r>
              <a:rPr lang="en-GB" sz="1200" u="sng">
                <a:solidFill>
                  <a:schemeClr val="hlink"/>
                </a:solidFill>
                <a:hlinkClick action="ppaction://hlinksldjump" r:id="rId6"/>
              </a:rPr>
              <a:t>see guidance on language</a:t>
            </a:r>
            <a:endParaRPr sz="1200">
              <a:solidFill>
                <a:schemeClr val="dk1"/>
              </a:solidFill>
            </a:endParaRPr>
          </a:p>
          <a:p>
            <a:pPr indent="-304800" lvl="0" marL="457200" rtl="0" algn="l">
              <a:spcBef>
                <a:spcPts val="1000"/>
              </a:spcBef>
              <a:spcAft>
                <a:spcPts val="0"/>
              </a:spcAft>
              <a:buSzPts val="1200"/>
              <a:buChar char="❏"/>
            </a:pPr>
            <a:r>
              <a:rPr lang="en-GB" sz="1200">
                <a:solidFill>
                  <a:schemeClr val="dk1"/>
                </a:solidFill>
              </a:rPr>
              <a:t>Images</a:t>
            </a:r>
            <a:r>
              <a:rPr lang="en-GB" sz="1200"/>
              <a:t> and graphics have alt text (unless they’re purely decorative) </a:t>
            </a:r>
            <a:r>
              <a:rPr lang="en-GB" sz="1200">
                <a:solidFill>
                  <a:schemeClr val="dk1"/>
                </a:solidFill>
              </a:rPr>
              <a:t>–</a:t>
            </a:r>
            <a:r>
              <a:rPr lang="en-GB" sz="1200"/>
              <a:t> </a:t>
            </a:r>
            <a:r>
              <a:rPr lang="en-GB" sz="1200" u="sng">
                <a:solidFill>
                  <a:schemeClr val="hlink"/>
                </a:solidFill>
                <a:hlinkClick action="ppaction://hlinksldjump" r:id="rId7"/>
              </a:rPr>
              <a:t>see guidance on images and graphics</a:t>
            </a:r>
            <a:endParaRPr sz="1200"/>
          </a:p>
          <a:p>
            <a:pPr indent="-304800" lvl="0" marL="457200" rtl="0" algn="l">
              <a:spcBef>
                <a:spcPts val="1000"/>
              </a:spcBef>
              <a:spcAft>
                <a:spcPts val="0"/>
              </a:spcAft>
              <a:buSzPts val="1200"/>
              <a:buChar char="❏"/>
            </a:pPr>
            <a:r>
              <a:rPr lang="en-GB" sz="1200"/>
              <a:t>Text and design elements have </a:t>
            </a:r>
            <a:r>
              <a:rPr lang="en-GB" sz="1200"/>
              <a:t>sufficient</a:t>
            </a:r>
            <a:r>
              <a:rPr lang="en-GB" sz="1200"/>
              <a:t> colour contrast </a:t>
            </a:r>
            <a:r>
              <a:rPr lang="en-GB" sz="1200">
                <a:solidFill>
                  <a:schemeClr val="dk1"/>
                </a:solidFill>
              </a:rPr>
              <a:t>–</a:t>
            </a:r>
            <a:r>
              <a:rPr lang="en-GB" sz="1200"/>
              <a:t> </a:t>
            </a:r>
            <a:r>
              <a:rPr lang="en-GB" sz="1200" u="sng">
                <a:solidFill>
                  <a:schemeClr val="hlink"/>
                </a:solidFill>
                <a:hlinkClick action="ppaction://hlinksldjump" r:id="rId8"/>
              </a:rPr>
              <a:t>see guidance on colour contrast</a:t>
            </a:r>
            <a:endParaRPr sz="1200"/>
          </a:p>
          <a:p>
            <a:pPr indent="-304800" lvl="0" marL="457200" rtl="0" algn="l">
              <a:spcBef>
                <a:spcPts val="1000"/>
              </a:spcBef>
              <a:spcAft>
                <a:spcPts val="0"/>
              </a:spcAft>
              <a:buSzPts val="1200"/>
              <a:buChar char="❏"/>
            </a:pPr>
            <a:r>
              <a:rPr lang="en-GB" sz="1200"/>
              <a:t>Videos have captions, a transcript and an audio description as necessary </a:t>
            </a:r>
            <a:r>
              <a:rPr lang="en-GB" sz="1200">
                <a:solidFill>
                  <a:schemeClr val="dk1"/>
                </a:solidFill>
              </a:rPr>
              <a:t>–</a:t>
            </a:r>
            <a:r>
              <a:rPr lang="en-GB" sz="1200"/>
              <a:t> </a:t>
            </a:r>
            <a:r>
              <a:rPr lang="en-GB" sz="1200" u="sng">
                <a:solidFill>
                  <a:schemeClr val="hlink"/>
                </a:solidFill>
                <a:hlinkClick action="ppaction://hlinksldjump" r:id="rId9"/>
              </a:rPr>
              <a:t>see guidance on videos</a:t>
            </a:r>
            <a:endParaRPr sz="1200"/>
          </a:p>
          <a:p>
            <a:pPr indent="-304800" lvl="0" marL="457200" rtl="0" algn="l">
              <a:spcBef>
                <a:spcPts val="1000"/>
              </a:spcBef>
              <a:spcAft>
                <a:spcPts val="0"/>
              </a:spcAft>
              <a:buSzPts val="1200"/>
              <a:buChar char="❏"/>
            </a:pPr>
            <a:r>
              <a:rPr lang="en-GB" sz="1200"/>
              <a:t>Hyperlinks work and are labelled using accessible link text </a:t>
            </a:r>
            <a:r>
              <a:rPr lang="en-GB" sz="1200">
                <a:solidFill>
                  <a:schemeClr val="dk1"/>
                </a:solidFill>
              </a:rPr>
              <a:t>–</a:t>
            </a:r>
            <a:r>
              <a:rPr lang="en-GB" sz="1200"/>
              <a:t> </a:t>
            </a:r>
            <a:r>
              <a:rPr lang="en-GB" sz="1200" u="sng">
                <a:solidFill>
                  <a:schemeClr val="hlink"/>
                </a:solidFill>
                <a:hlinkClick action="ppaction://hlinksldjump" r:id="rId10"/>
              </a:rPr>
              <a:t>see guidance on links</a:t>
            </a:r>
            <a:endParaRPr sz="1200"/>
          </a:p>
          <a:p>
            <a:pPr indent="-304800" lvl="0" marL="457200" rtl="0" algn="l">
              <a:spcBef>
                <a:spcPts val="1000"/>
              </a:spcBef>
              <a:spcAft>
                <a:spcPts val="1000"/>
              </a:spcAft>
              <a:buSzPts val="1200"/>
              <a:buChar char="❏"/>
            </a:pPr>
            <a:r>
              <a:rPr lang="en-GB" sz="1200"/>
              <a:t>The content displays as expected on different browsers and devices and, where possible, has been tested with </a:t>
            </a:r>
            <a:r>
              <a:rPr lang="en-GB" sz="1200" u="sng">
                <a:solidFill>
                  <a:schemeClr val="hlink"/>
                </a:solidFill>
                <a:hlinkClick r:id="rId11"/>
              </a:rPr>
              <a:t>different assistive technologies</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5"/>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Creating accessible outputs for the Local Digital website</a:t>
            </a:r>
            <a:endParaRPr/>
          </a:p>
        </p:txBody>
      </p:sp>
      <p:sp>
        <p:nvSpPr>
          <p:cNvPr id="341" name="Google Shape;341;p55"/>
          <p:cNvSpPr txBox="1"/>
          <p:nvPr>
            <p:ph idx="1" type="body"/>
          </p:nvPr>
        </p:nvSpPr>
        <p:spPr>
          <a:xfrm>
            <a:off x="568650" y="1000075"/>
            <a:ext cx="79914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Please</a:t>
            </a:r>
            <a:r>
              <a:rPr lang="en-GB" sz="1200"/>
              <a:t> provide us with your project outputs in </a:t>
            </a:r>
            <a:r>
              <a:rPr lang="en-GB" sz="1200"/>
              <a:t>one of the following</a:t>
            </a:r>
            <a:r>
              <a:rPr lang="en-GB" sz="1200"/>
              <a:t> formats:</a:t>
            </a:r>
            <a:endParaRPr sz="1200"/>
          </a:p>
          <a:p>
            <a:pPr indent="-304800" lvl="0" marL="457200" rtl="0" algn="l">
              <a:spcBef>
                <a:spcPts val="1500"/>
              </a:spcBef>
              <a:spcAft>
                <a:spcPts val="0"/>
              </a:spcAft>
              <a:buSzPts val="1200"/>
              <a:buChar char="●"/>
            </a:pPr>
            <a:r>
              <a:rPr lang="en-GB" sz="1200"/>
              <a:t>A </a:t>
            </a:r>
            <a:r>
              <a:rPr b="1" lang="en-GB" sz="1200"/>
              <a:t>HTML web page</a:t>
            </a:r>
            <a:r>
              <a:rPr lang="en-GB" sz="1200"/>
              <a:t> is the easiest format for many assistive technologies to read - if you have the ability to host the content on your own platforms then we can link to it from our website</a:t>
            </a:r>
            <a:endParaRPr sz="1200"/>
          </a:p>
          <a:p>
            <a:pPr indent="-304800" lvl="0" marL="457200" rtl="0" algn="l">
              <a:spcBef>
                <a:spcPts val="1000"/>
              </a:spcBef>
              <a:spcAft>
                <a:spcPts val="0"/>
              </a:spcAft>
              <a:buSzPts val="1200"/>
              <a:buChar char="●"/>
            </a:pPr>
            <a:r>
              <a:rPr lang="en-GB" sz="1200"/>
              <a:t>The next best option is to </a:t>
            </a:r>
            <a:r>
              <a:rPr lang="en-GB" sz="1200" u="sng">
                <a:solidFill>
                  <a:schemeClr val="hlink"/>
                </a:solidFill>
                <a:hlinkClick r:id="rId3"/>
              </a:rPr>
              <a:t>use the interoperable </a:t>
            </a:r>
            <a:r>
              <a:rPr b="1" lang="en-GB" sz="1200" u="sng">
                <a:solidFill>
                  <a:schemeClr val="hlink"/>
                </a:solidFill>
                <a:hlinkClick r:id="rId4"/>
              </a:rPr>
              <a:t>Open Document Format</a:t>
            </a:r>
            <a:r>
              <a:rPr lang="en-GB" sz="1200"/>
              <a:t>,</a:t>
            </a:r>
            <a:r>
              <a:rPr lang="en-GB" sz="1200"/>
              <a:t> rather than Office 365 or Google file types (</a:t>
            </a:r>
            <a:r>
              <a:rPr lang="en-GB" sz="1200">
                <a:solidFill>
                  <a:schemeClr val="dk1"/>
                </a:solidFill>
              </a:rPr>
              <a:t>both Google and Microsoft allow you to export files in Open Document Formats)</a:t>
            </a:r>
            <a:endParaRPr sz="1200"/>
          </a:p>
          <a:p>
            <a:pPr indent="-304800" lvl="0" marL="457200" rtl="0" algn="l">
              <a:spcBef>
                <a:spcPts val="1000"/>
              </a:spcBef>
              <a:spcAft>
                <a:spcPts val="0"/>
              </a:spcAft>
              <a:buSzPts val="1200"/>
              <a:buChar char="●"/>
            </a:pPr>
            <a:r>
              <a:rPr lang="en-GB" sz="1200"/>
              <a:t>If you must use a </a:t>
            </a:r>
            <a:r>
              <a:rPr b="1" lang="en-GB" sz="1200"/>
              <a:t>PDF</a:t>
            </a:r>
            <a:r>
              <a:rPr lang="en-GB" sz="1200"/>
              <a:t>, it</a:t>
            </a:r>
            <a:r>
              <a:rPr lang="en-GB" sz="1200"/>
              <a:t> should be properly formatted and ran through a checker tool to </a:t>
            </a:r>
            <a:r>
              <a:rPr lang="en-GB" sz="1200"/>
              <a:t>highlight and </a:t>
            </a:r>
            <a:r>
              <a:rPr lang="en-GB" sz="1200"/>
              <a:t>fix any accessibility issues</a:t>
            </a:r>
            <a:r>
              <a:rPr lang="en-GB" sz="1200">
                <a:solidFill>
                  <a:srgbClr val="0B0C0C"/>
                </a:solidFill>
                <a:highlight>
                  <a:srgbClr val="FFFFFF"/>
                </a:highlight>
                <a:latin typeface="Arial"/>
                <a:ea typeface="Arial"/>
                <a:cs typeface="Arial"/>
                <a:sym typeface="Arial"/>
              </a:rPr>
              <a:t>. </a:t>
            </a:r>
            <a:r>
              <a:rPr lang="en-GB" sz="1200">
                <a:solidFill>
                  <a:srgbClr val="0B0C0C"/>
                </a:solidFill>
                <a:highlight>
                  <a:srgbClr val="FFFFFF"/>
                </a:highlight>
              </a:rPr>
              <a:t>PDFs are a format designed to be printed, which means they are not responsive and are difficult to open or navigate on mobile devices or using assistive technology. This blog post explains in more detail </a:t>
            </a:r>
            <a:r>
              <a:rPr lang="en-GB" sz="1200" u="sng">
                <a:solidFill>
                  <a:schemeClr val="accent1"/>
                </a:solidFill>
                <a:highlight>
                  <a:srgbClr val="FFFFFF"/>
                </a:highlight>
                <a:hlinkClick r:id="rId5">
                  <a:extLst>
                    <a:ext uri="{A12FA001-AC4F-418D-AE19-62706E023703}">
                      <ahyp:hlinkClr val="tx"/>
                    </a:ext>
                  </a:extLst>
                </a:hlinkClick>
              </a:rPr>
              <a:t>why content should be published in HTML, not PDF</a:t>
            </a:r>
            <a:r>
              <a:rPr lang="en-GB" sz="1200">
                <a:solidFill>
                  <a:schemeClr val="dk1"/>
                </a:solidFill>
              </a:rPr>
              <a:t>.</a:t>
            </a:r>
            <a:endParaRPr sz="1200">
              <a:solidFill>
                <a:schemeClr val="dk1"/>
              </a:solidFill>
            </a:endParaRPr>
          </a:p>
          <a:p>
            <a:pPr indent="0" lvl="0" marL="0" rtl="0" algn="l">
              <a:spcBef>
                <a:spcPts val="1000"/>
              </a:spcBef>
              <a:spcAft>
                <a:spcPts val="0"/>
              </a:spcAft>
              <a:buNone/>
            </a:pPr>
            <a:r>
              <a:rPr lang="en-GB" sz="1200"/>
              <a:t>It’s also best to avoid sharing documents directly from Google Suite as it may be blocked by some organisations.</a:t>
            </a:r>
            <a:endParaRPr sz="1200"/>
          </a:p>
          <a:p>
            <a:pPr indent="0" lvl="0" marL="0" rtl="0" algn="l">
              <a:spcBef>
                <a:spcPts val="1500"/>
              </a:spcBef>
              <a:spcAft>
                <a:spcPts val="0"/>
              </a:spcAft>
              <a:buNone/>
            </a:pPr>
            <a:r>
              <a:rPr b="1" lang="en-GB" sz="1200">
                <a:solidFill>
                  <a:schemeClr val="dk1"/>
                </a:solidFill>
              </a:rPr>
              <a:t>Read more:</a:t>
            </a:r>
            <a:r>
              <a:rPr lang="en-GB" sz="1200">
                <a:solidFill>
                  <a:schemeClr val="dk1"/>
                </a:solidFill>
              </a:rPr>
              <a:t> </a:t>
            </a:r>
            <a:endParaRPr sz="1200">
              <a:solidFill>
                <a:schemeClr val="dk1"/>
              </a:solidFill>
            </a:endParaRPr>
          </a:p>
          <a:p>
            <a:pPr indent="-304800" lvl="0" marL="457200" rtl="0" algn="l">
              <a:lnSpc>
                <a:spcPct val="115000"/>
              </a:lnSpc>
              <a:spcBef>
                <a:spcPts val="1500"/>
              </a:spcBef>
              <a:spcAft>
                <a:spcPts val="0"/>
              </a:spcAft>
              <a:buSzPts val="1200"/>
              <a:buChar char="●"/>
            </a:pPr>
            <a:r>
              <a:rPr lang="en-GB" sz="1200" u="sng">
                <a:solidFill>
                  <a:schemeClr val="hlink"/>
                </a:solidFill>
                <a:hlinkClick r:id="rId6"/>
              </a:rPr>
              <a:t>How to save Office files in Open Document Format</a:t>
            </a:r>
            <a:endParaRPr sz="1200"/>
          </a:p>
          <a:p>
            <a:pPr indent="-304800" lvl="0" marL="457200" rtl="0" algn="l">
              <a:lnSpc>
                <a:spcPct val="115000"/>
              </a:lnSpc>
              <a:spcBef>
                <a:spcPts val="0"/>
              </a:spcBef>
              <a:spcAft>
                <a:spcPts val="0"/>
              </a:spcAft>
              <a:buSzPts val="1200"/>
              <a:buChar char="●"/>
            </a:pPr>
            <a:r>
              <a:rPr lang="en-GB" sz="1200" u="sng">
                <a:solidFill>
                  <a:schemeClr val="hlink"/>
                </a:solidFill>
                <a:hlinkClick r:id="rId7"/>
              </a:rPr>
              <a:t>Tutorials on how to improve PDF accessibility</a:t>
            </a:r>
            <a:endParaRPr sz="1200"/>
          </a:p>
          <a:p>
            <a:pPr indent="-304800" lvl="0" marL="457200" rtl="0" algn="l">
              <a:lnSpc>
                <a:spcPct val="115000"/>
              </a:lnSpc>
              <a:spcBef>
                <a:spcPts val="0"/>
              </a:spcBef>
              <a:spcAft>
                <a:spcPts val="0"/>
              </a:spcAft>
              <a:buSzPts val="1200"/>
              <a:buChar char="●"/>
            </a:pPr>
            <a:r>
              <a:rPr lang="en-GB" sz="1200" u="sng">
                <a:solidFill>
                  <a:schemeClr val="hlink"/>
                </a:solidFill>
                <a:hlinkClick r:id="rId8"/>
              </a:rPr>
              <a:t>How to make common file types accessible</a:t>
            </a:r>
            <a:r>
              <a:rPr lang="en-GB" sz="1200"/>
              <a:t> (Accessible Digital Office Document Project) </a:t>
            </a:r>
            <a:endParaRPr sz="1200"/>
          </a:p>
          <a:p>
            <a:pPr indent="-304800" lvl="0" marL="457200" rtl="0" algn="l">
              <a:lnSpc>
                <a:spcPct val="115000"/>
              </a:lnSpc>
              <a:spcBef>
                <a:spcPts val="0"/>
              </a:spcBef>
              <a:spcAft>
                <a:spcPts val="0"/>
              </a:spcAft>
              <a:buSzPts val="1200"/>
              <a:buChar char="●"/>
            </a:pPr>
            <a:r>
              <a:rPr lang="en-GB" sz="1200" u="sng">
                <a:solidFill>
                  <a:schemeClr val="hlink"/>
                </a:solidFill>
                <a:hlinkClick r:id="rId9"/>
              </a:rPr>
              <a:t>eAccessibility PDF check tool</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6"/>
          <p:cNvSpPr txBox="1"/>
          <p:nvPr>
            <p:ph idx="1" type="body"/>
          </p:nvPr>
        </p:nvSpPr>
        <p:spPr>
          <a:xfrm>
            <a:off x="4345125" y="1228675"/>
            <a:ext cx="4030200" cy="21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rPr>
              <a:t>Tools:</a:t>
            </a:r>
            <a:endParaRPr b="1" sz="1200">
              <a:solidFill>
                <a:schemeClr val="dk1"/>
              </a:solidFill>
            </a:endParaRPr>
          </a:p>
          <a:p>
            <a:pPr indent="-304800" lvl="0" marL="457200" rtl="0" algn="l">
              <a:spcBef>
                <a:spcPts val="1500"/>
              </a:spcBef>
              <a:spcAft>
                <a:spcPts val="0"/>
              </a:spcAft>
              <a:buSzPts val="1200"/>
              <a:buChar char="●"/>
            </a:pPr>
            <a:r>
              <a:rPr lang="en-GB" sz="1200">
                <a:solidFill>
                  <a:schemeClr val="dk1"/>
                </a:solidFill>
              </a:rPr>
              <a:t>The free </a:t>
            </a:r>
            <a:r>
              <a:rPr lang="en-GB" sz="1200" u="sng">
                <a:solidFill>
                  <a:schemeClr val="accent1"/>
                </a:solidFill>
                <a:hlinkClick r:id="rId3">
                  <a:extLst>
                    <a:ext uri="{A12FA001-AC4F-418D-AE19-62706E023703}">
                      <ahyp:hlinkClr val="tx"/>
                    </a:ext>
                  </a:extLst>
                </a:hlinkClick>
              </a:rPr>
              <a:t>Grackle app</a:t>
            </a:r>
            <a:r>
              <a:rPr lang="en-GB" sz="1200">
                <a:solidFill>
                  <a:schemeClr val="dk1"/>
                </a:solidFill>
              </a:rPr>
              <a:t> helps you to check and fix any accessibility issues in Google Docs and Slides</a:t>
            </a:r>
            <a:endParaRPr sz="1200">
              <a:solidFill>
                <a:schemeClr val="dk1"/>
              </a:solidFill>
            </a:endParaRPr>
          </a:p>
          <a:p>
            <a:pPr indent="-304800" lvl="0" marL="457200" rtl="0" algn="l">
              <a:spcBef>
                <a:spcPts val="1000"/>
              </a:spcBef>
              <a:spcAft>
                <a:spcPts val="0"/>
              </a:spcAft>
              <a:buSzPts val="1200"/>
              <a:buChar char="●"/>
            </a:pPr>
            <a:r>
              <a:rPr lang="en-GB" sz="1200">
                <a:solidFill>
                  <a:schemeClr val="dk1"/>
                </a:solidFill>
              </a:rPr>
              <a:t>Check if a web page is accessible using the </a:t>
            </a:r>
            <a:r>
              <a:rPr lang="en-GB" sz="1200" u="sng">
                <a:solidFill>
                  <a:schemeClr val="accent1"/>
                </a:solidFill>
                <a:hlinkClick r:id="rId4">
                  <a:extLst>
                    <a:ext uri="{A12FA001-AC4F-418D-AE19-62706E023703}">
                      <ahyp:hlinkClr val="tx"/>
                    </a:ext>
                  </a:extLst>
                </a:hlinkClick>
              </a:rPr>
              <a:t>WAVE web accessibility evaluation tool</a:t>
            </a:r>
            <a:endParaRPr sz="1200">
              <a:solidFill>
                <a:schemeClr val="dk1"/>
              </a:solidFill>
            </a:endParaRPr>
          </a:p>
          <a:p>
            <a:pPr indent="-304800" lvl="0" marL="457200" rtl="0" algn="l">
              <a:spcBef>
                <a:spcPts val="1000"/>
              </a:spcBef>
              <a:spcAft>
                <a:spcPts val="1000"/>
              </a:spcAft>
              <a:buSzPts val="1200"/>
              <a:buChar char="●"/>
            </a:pPr>
            <a:r>
              <a:rPr lang="en-GB" sz="1200">
                <a:solidFill>
                  <a:schemeClr val="dk1"/>
                </a:solidFill>
              </a:rPr>
              <a:t>Discover </a:t>
            </a:r>
            <a:r>
              <a:rPr lang="en-GB" sz="1200" u="sng">
                <a:solidFill>
                  <a:schemeClr val="accent1"/>
                </a:solidFill>
                <a:hlinkClick r:id="rId5">
                  <a:extLst>
                    <a:ext uri="{A12FA001-AC4F-418D-AE19-62706E023703}">
                      <ahyp:hlinkClr val="tx"/>
                    </a:ext>
                  </a:extLst>
                </a:hlinkClick>
              </a:rPr>
              <a:t>assistive technology you can test with for free</a:t>
            </a:r>
            <a:endParaRPr sz="1200"/>
          </a:p>
        </p:txBody>
      </p:sp>
      <p:sp>
        <p:nvSpPr>
          <p:cNvPr id="347" name="Google Shape;347;p56"/>
          <p:cNvSpPr txBox="1"/>
          <p:nvPr>
            <p:ph idx="1" type="body"/>
          </p:nvPr>
        </p:nvSpPr>
        <p:spPr>
          <a:xfrm>
            <a:off x="568650" y="1228675"/>
            <a:ext cx="3564300" cy="375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t>Resources and guidance:</a:t>
            </a:r>
            <a:endParaRPr b="1" sz="1200"/>
          </a:p>
          <a:p>
            <a:pPr indent="-304800" lvl="0" marL="457200" rtl="0" algn="l">
              <a:spcBef>
                <a:spcPts val="1500"/>
              </a:spcBef>
              <a:spcAft>
                <a:spcPts val="0"/>
              </a:spcAft>
              <a:buSzPts val="1200"/>
              <a:buChar char="●"/>
            </a:pPr>
            <a:r>
              <a:rPr lang="en-GB" sz="1200" u="sng">
                <a:solidFill>
                  <a:schemeClr val="accent1"/>
                </a:solidFill>
                <a:hlinkClick r:id="rId6">
                  <a:extLst>
                    <a:ext uri="{A12FA001-AC4F-418D-AE19-62706E023703}">
                      <ahyp:hlinkClr val="tx"/>
                    </a:ext>
                  </a:extLst>
                </a:hlinkClick>
              </a:rPr>
              <a:t>Understand the accessibility requirements for public sector bodies</a:t>
            </a:r>
            <a:r>
              <a:rPr lang="en-GB" sz="1200">
                <a:solidFill>
                  <a:schemeClr val="dk1"/>
                </a:solidFill>
              </a:rPr>
              <a:t> (Government Digital Service)</a:t>
            </a:r>
            <a:endParaRPr sz="1200">
              <a:solidFill>
                <a:schemeClr val="dk1"/>
              </a:solidFill>
            </a:endParaRPr>
          </a:p>
          <a:p>
            <a:pPr indent="-304800" lvl="0" marL="457200" rtl="0" algn="l">
              <a:spcBef>
                <a:spcPts val="1500"/>
              </a:spcBef>
              <a:spcAft>
                <a:spcPts val="0"/>
              </a:spcAft>
              <a:buSzPts val="1200"/>
              <a:buChar char="●"/>
            </a:pPr>
            <a:r>
              <a:rPr lang="en-GB" sz="1200">
                <a:solidFill>
                  <a:schemeClr val="dk1"/>
                </a:solidFill>
              </a:rPr>
              <a:t>Help and encourage people to use your service - follow this </a:t>
            </a:r>
            <a:r>
              <a:rPr lang="en-GB" sz="1200" u="sng">
                <a:solidFill>
                  <a:schemeClr val="hlink"/>
                </a:solidFill>
                <a:hlinkClick r:id="rId7"/>
              </a:rPr>
              <a:t>advice on accessibility, assisted digital and user support</a:t>
            </a:r>
            <a:r>
              <a:rPr lang="en-GB" sz="1200">
                <a:solidFill>
                  <a:schemeClr val="dk1"/>
                </a:solidFill>
              </a:rPr>
              <a:t> (GOV.UK)</a:t>
            </a:r>
            <a:endParaRPr sz="1200">
              <a:solidFill>
                <a:schemeClr val="dk1"/>
              </a:solidFill>
            </a:endParaRPr>
          </a:p>
          <a:p>
            <a:pPr indent="-304800" lvl="0" marL="457200" rtl="0" algn="l">
              <a:spcBef>
                <a:spcPts val="1500"/>
              </a:spcBef>
              <a:spcAft>
                <a:spcPts val="0"/>
              </a:spcAft>
              <a:buSzPts val="1200"/>
              <a:buChar char="●"/>
            </a:pPr>
            <a:r>
              <a:rPr lang="en-GB" sz="1200">
                <a:solidFill>
                  <a:schemeClr val="dk1"/>
                </a:solidFill>
              </a:rPr>
              <a:t>Learn how to make </a:t>
            </a:r>
            <a:r>
              <a:rPr lang="en-GB" sz="1200" u="sng">
                <a:solidFill>
                  <a:schemeClr val="accent1"/>
                </a:solidFill>
                <a:hlinkClick r:id="rId8">
                  <a:extLst>
                    <a:ext uri="{A12FA001-AC4F-418D-AE19-62706E023703}">
                      <ahyp:hlinkClr val="tx"/>
                    </a:ext>
                  </a:extLst>
                </a:hlinkClick>
              </a:rPr>
              <a:t>Google docs and presentations accessible</a:t>
            </a:r>
            <a:endParaRPr b="1" sz="1200">
              <a:solidFill>
                <a:schemeClr val="dk1"/>
              </a:solidFill>
            </a:endParaRPr>
          </a:p>
          <a:p>
            <a:pPr indent="-304800" lvl="0" marL="457200" rtl="0" algn="l">
              <a:spcBef>
                <a:spcPts val="1500"/>
              </a:spcBef>
              <a:spcAft>
                <a:spcPts val="0"/>
              </a:spcAft>
              <a:buSzPts val="1200"/>
              <a:buChar char="●"/>
            </a:pPr>
            <a:r>
              <a:rPr lang="en-GB" sz="1200">
                <a:solidFill>
                  <a:schemeClr val="dk1"/>
                </a:solidFill>
              </a:rPr>
              <a:t>Read</a:t>
            </a:r>
            <a:r>
              <a:rPr b="1" lang="en-GB" sz="1200">
                <a:solidFill>
                  <a:schemeClr val="dk1"/>
                </a:solidFill>
              </a:rPr>
              <a:t> </a:t>
            </a:r>
            <a:r>
              <a:rPr lang="en-GB" sz="1200" u="sng">
                <a:solidFill>
                  <a:schemeClr val="accent1"/>
                </a:solidFill>
                <a:hlinkClick r:id="rId9">
                  <a:extLst>
                    <a:ext uri="{A12FA001-AC4F-418D-AE19-62706E023703}">
                      <ahyp:hlinkClr val="tx"/>
                    </a:ext>
                  </a:extLst>
                </a:hlinkClick>
              </a:rPr>
              <a:t>Microsoft Office 365 accessibility tips</a:t>
            </a:r>
            <a:endParaRPr sz="1200">
              <a:solidFill>
                <a:schemeClr val="dk1"/>
              </a:solidFill>
            </a:endParaRPr>
          </a:p>
          <a:p>
            <a:pPr indent="-304800" lvl="0" marL="457200" rtl="0" algn="l">
              <a:spcBef>
                <a:spcPts val="1500"/>
              </a:spcBef>
              <a:spcAft>
                <a:spcPts val="0"/>
              </a:spcAft>
              <a:buSzPts val="1200"/>
              <a:buChar char="●"/>
            </a:pPr>
            <a:r>
              <a:rPr lang="en-GB" sz="1200">
                <a:solidFill>
                  <a:schemeClr val="dk1"/>
                </a:solidFill>
              </a:rPr>
              <a:t>Get more tips on </a:t>
            </a:r>
            <a:r>
              <a:rPr lang="en-GB" sz="1200" u="sng">
                <a:solidFill>
                  <a:schemeClr val="accent1"/>
                </a:solidFill>
                <a:hlinkClick r:id="rId10">
                  <a:extLst>
                    <a:ext uri="{A12FA001-AC4F-418D-AE19-62706E023703}">
                      <ahyp:hlinkClr val="tx"/>
                    </a:ext>
                  </a:extLst>
                </a:hlinkClick>
              </a:rPr>
              <a:t>designing for Web Accessibility</a:t>
            </a:r>
            <a:r>
              <a:rPr lang="en-GB" sz="1200">
                <a:solidFill>
                  <a:schemeClr val="dk1"/>
                </a:solidFill>
              </a:rPr>
              <a:t>, including user interface and visual design</a:t>
            </a:r>
            <a:endParaRPr sz="1200">
              <a:solidFill>
                <a:schemeClr val="dk1"/>
              </a:solidFill>
            </a:endParaRPr>
          </a:p>
          <a:p>
            <a:pPr indent="0" lvl="0" marL="0" rtl="0" algn="l">
              <a:spcBef>
                <a:spcPts val="1500"/>
              </a:spcBef>
              <a:spcAft>
                <a:spcPts val="1500"/>
              </a:spcAft>
              <a:buNone/>
            </a:pPr>
            <a:r>
              <a:t/>
            </a:r>
            <a:endParaRPr sz="1200">
              <a:solidFill>
                <a:schemeClr val="dk1"/>
              </a:solidFill>
            </a:endParaRPr>
          </a:p>
        </p:txBody>
      </p:sp>
      <p:sp>
        <p:nvSpPr>
          <p:cNvPr id="348" name="Google Shape;348;p56"/>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More</a:t>
            </a:r>
            <a:r>
              <a:rPr lang="en-GB"/>
              <a:t> information and </a:t>
            </a:r>
            <a:r>
              <a:rPr lang="en-GB"/>
              <a:t>resources</a:t>
            </a:r>
            <a:endParaRPr/>
          </a:p>
        </p:txBody>
      </p:sp>
      <p:sp>
        <p:nvSpPr>
          <p:cNvPr id="349" name="Google Shape;349;p56"/>
          <p:cNvSpPr txBox="1"/>
          <p:nvPr/>
        </p:nvSpPr>
        <p:spPr>
          <a:xfrm>
            <a:off x="568650" y="825175"/>
            <a:ext cx="790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Helvetica Neue"/>
                <a:ea typeface="Helvetica Neue"/>
                <a:cs typeface="Helvetica Neue"/>
                <a:sym typeface="Helvetica Neue"/>
              </a:rPr>
              <a:t>These are some resources you may find useful in addition to those linked to throughout this guide.</a:t>
            </a:r>
            <a:endParaRPr sz="1200">
              <a:latin typeface="Helvetica Neue"/>
              <a:ea typeface="Helvetica Neue"/>
              <a:cs typeface="Helvetica Neue"/>
              <a:sym typeface="Helvetica Neue"/>
            </a:endParaRPr>
          </a:p>
        </p:txBody>
      </p:sp>
      <p:sp>
        <p:nvSpPr>
          <p:cNvPr id="350" name="Google Shape;350;p56"/>
          <p:cNvSpPr txBox="1"/>
          <p:nvPr/>
        </p:nvSpPr>
        <p:spPr>
          <a:xfrm>
            <a:off x="4345125" y="3335875"/>
            <a:ext cx="4041300" cy="20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Helvetica Neue"/>
                <a:ea typeface="Helvetica Neue"/>
                <a:cs typeface="Helvetica Neue"/>
                <a:sym typeface="Helvetica Neue"/>
              </a:rPr>
              <a:t>Training courses: </a:t>
            </a:r>
            <a:endParaRPr b="1" sz="1200">
              <a:solidFill>
                <a:schemeClr val="dk1"/>
              </a:solidFill>
              <a:latin typeface="Helvetica Neue"/>
              <a:ea typeface="Helvetica Neue"/>
              <a:cs typeface="Helvetica Neue"/>
              <a:sym typeface="Helvetica Neue"/>
            </a:endParaRPr>
          </a:p>
          <a:p>
            <a:pPr indent="-304800" lvl="0" marL="457200" rtl="0" algn="l">
              <a:spcBef>
                <a:spcPts val="1500"/>
              </a:spcBef>
              <a:spcAft>
                <a:spcPts val="0"/>
              </a:spcAft>
              <a:buClr>
                <a:schemeClr val="accent1"/>
              </a:buClr>
              <a:buSzPts val="1200"/>
              <a:buFont typeface="Helvetica Neue"/>
              <a:buChar char="●"/>
            </a:pPr>
            <a:r>
              <a:rPr lang="en-GB" sz="1200" u="sng">
                <a:solidFill>
                  <a:schemeClr val="accent1"/>
                </a:solidFill>
                <a:latin typeface="Helvetica Neue"/>
                <a:ea typeface="Helvetica Neue"/>
                <a:cs typeface="Helvetica Neue"/>
                <a:sym typeface="Helvetica Neue"/>
                <a:hlinkClick r:id="rId11">
                  <a:extLst>
                    <a:ext uri="{A12FA001-AC4F-418D-AE19-62706E023703}">
                      <ahyp:hlinkClr val="tx"/>
                    </a:ext>
                  </a:extLst>
                </a:hlinkClick>
              </a:rPr>
              <a:t>Introduction to Web Accessibility</a:t>
            </a:r>
            <a:r>
              <a:rPr lang="en-GB" sz="1200">
                <a:solidFill>
                  <a:schemeClr val="dk1"/>
                </a:solidFill>
                <a:latin typeface="Helvetica Neue"/>
                <a:ea typeface="Helvetica Neue"/>
                <a:cs typeface="Helvetica Neue"/>
                <a:sym typeface="Helvetica Neue"/>
              </a:rPr>
              <a:t> by EdX (endorsed by W3C)</a:t>
            </a:r>
            <a:endParaRPr sz="1200">
              <a:solidFill>
                <a:schemeClr val="dk1"/>
              </a:solidFill>
              <a:latin typeface="Helvetica Neue"/>
              <a:ea typeface="Helvetica Neue"/>
              <a:cs typeface="Helvetica Neue"/>
              <a:sym typeface="Helvetica Neue"/>
            </a:endParaRPr>
          </a:p>
          <a:p>
            <a:pPr indent="-304800" lvl="0" marL="457200" rtl="0" algn="l">
              <a:spcBef>
                <a:spcPts val="1000"/>
              </a:spcBef>
              <a:spcAft>
                <a:spcPts val="0"/>
              </a:spcAft>
              <a:buClr>
                <a:schemeClr val="accent1"/>
              </a:buClr>
              <a:buSzPts val="1200"/>
              <a:buFont typeface="Helvetica Neue"/>
              <a:buChar char="●"/>
            </a:pPr>
            <a:r>
              <a:rPr lang="en-GB" sz="1200" u="sng">
                <a:solidFill>
                  <a:schemeClr val="accent1"/>
                </a:solidFill>
                <a:latin typeface="Helvetica Neue"/>
                <a:ea typeface="Helvetica Neue"/>
                <a:cs typeface="Helvetica Neue"/>
                <a:sym typeface="Helvetica Neue"/>
                <a:hlinkClick r:id="rId12">
                  <a:extLst>
                    <a:ext uri="{A12FA001-AC4F-418D-AE19-62706E023703}">
                      <ahyp:hlinkClr val="tx"/>
                    </a:ext>
                  </a:extLst>
                </a:hlinkClick>
              </a:rPr>
              <a:t>Introduction to UX and accessible design from FutureLearn</a:t>
            </a:r>
            <a:r>
              <a:rPr lang="en-GB" sz="1200">
                <a:solidFill>
                  <a:schemeClr val="dk1"/>
                </a:solidFill>
                <a:latin typeface="Helvetica Neue"/>
                <a:ea typeface="Helvetica Neue"/>
                <a:cs typeface="Helvetica Neue"/>
                <a:sym typeface="Helvetica Neue"/>
              </a:rPr>
              <a:t> by FutureLearn</a:t>
            </a:r>
            <a:endParaRPr sz="1200">
              <a:solidFill>
                <a:schemeClr val="dk1"/>
              </a:solidFill>
              <a:latin typeface="Helvetica Neue"/>
              <a:ea typeface="Helvetica Neue"/>
              <a:cs typeface="Helvetica Neue"/>
              <a:sym typeface="Helvetica Neue"/>
            </a:endParaRPr>
          </a:p>
          <a:p>
            <a:pPr indent="-304800" lvl="0" marL="457200" rtl="0" algn="l">
              <a:spcBef>
                <a:spcPts val="1000"/>
              </a:spcBef>
              <a:spcAft>
                <a:spcPts val="0"/>
              </a:spcAft>
              <a:buClr>
                <a:schemeClr val="accent1"/>
              </a:buClr>
              <a:buSzPts val="1200"/>
              <a:buFont typeface="Helvetica Neue"/>
              <a:buChar char="●"/>
            </a:pPr>
            <a:r>
              <a:rPr lang="en-GB" sz="1200" u="sng">
                <a:solidFill>
                  <a:schemeClr val="accent1"/>
                </a:solidFill>
                <a:latin typeface="Helvetica Neue"/>
                <a:ea typeface="Helvetica Neue"/>
                <a:cs typeface="Helvetica Neue"/>
                <a:sym typeface="Helvetica Neue"/>
                <a:hlinkClick r:id="rId13">
                  <a:extLst>
                    <a:ext uri="{A12FA001-AC4F-418D-AE19-62706E023703}">
                      <ahyp:hlinkClr val="tx"/>
                    </a:ext>
                  </a:extLst>
                </a:hlinkClick>
              </a:rPr>
              <a:t>Introduction to Digital Accessibility</a:t>
            </a:r>
            <a:r>
              <a:rPr lang="en-GB" sz="1200">
                <a:solidFill>
                  <a:schemeClr val="dk1"/>
                </a:solidFill>
                <a:latin typeface="Helvetica Neue"/>
                <a:ea typeface="Helvetica Neue"/>
                <a:cs typeface="Helvetica Neue"/>
                <a:sym typeface="Helvetica Neue"/>
              </a:rPr>
              <a:t> by AbilityNet</a:t>
            </a:r>
            <a:endParaRPr sz="12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7"/>
          <p:cNvSpPr txBox="1"/>
          <p:nvPr>
            <p:ph type="title"/>
          </p:nvPr>
        </p:nvSpPr>
        <p:spPr>
          <a:xfrm>
            <a:off x="553500" y="1106975"/>
            <a:ext cx="2759700" cy="1622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GB" sz="3200"/>
              <a:t>Do you have a question?</a:t>
            </a:r>
            <a:endParaRPr sz="3200"/>
          </a:p>
        </p:txBody>
      </p:sp>
      <p:sp>
        <p:nvSpPr>
          <p:cNvPr id="356" name="Google Shape;356;p57"/>
          <p:cNvSpPr txBox="1"/>
          <p:nvPr>
            <p:ph idx="1" type="subTitle"/>
          </p:nvPr>
        </p:nvSpPr>
        <p:spPr>
          <a:xfrm>
            <a:off x="3681525" y="2251525"/>
            <a:ext cx="3618300" cy="184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Speak to your Local Digital Collaboration Manager or email </a:t>
            </a:r>
            <a:r>
              <a:rPr lang="en-GB" sz="1200" u="sng">
                <a:solidFill>
                  <a:schemeClr val="hlink"/>
                </a:solidFill>
                <a:hlinkClick r:id="rId3"/>
              </a:rPr>
              <a:t>campaigns@localdigital.gov.uk</a:t>
            </a:r>
            <a:r>
              <a:rPr lang="en-GB" sz="1200"/>
              <a:t> for advice and support on digital accessibility and creating accessible outputs.</a:t>
            </a:r>
            <a:endParaRPr sz="1200"/>
          </a:p>
          <a:p>
            <a:pPr indent="0" lvl="0" marL="0" rtl="0" algn="l">
              <a:spcBef>
                <a:spcPts val="1000"/>
              </a:spcBef>
              <a:spcAft>
                <a:spcPts val="1000"/>
              </a:spcAft>
              <a:buNone/>
            </a:pPr>
            <a:r>
              <a:rPr lang="en-GB" sz="1200"/>
              <a:t>We would also like to hear any feedback you may have on this guide!</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accessibility matters</a:t>
            </a:r>
            <a:endParaRPr/>
          </a:p>
        </p:txBody>
      </p:sp>
      <p:sp>
        <p:nvSpPr>
          <p:cNvPr id="209" name="Google Shape;209;p37"/>
          <p:cNvSpPr txBox="1"/>
          <p:nvPr>
            <p:ph idx="1" type="body"/>
          </p:nvPr>
        </p:nvSpPr>
        <p:spPr>
          <a:xfrm>
            <a:off x="568650" y="1000075"/>
            <a:ext cx="79914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In the UK, 1 in 5 people have a disability. However, the concept of accessibility does not just apply to disabled people –</a:t>
            </a:r>
            <a:r>
              <a:rPr lang="en-GB" sz="1200">
                <a:solidFill>
                  <a:schemeClr val="dk1"/>
                </a:solidFill>
              </a:rPr>
              <a:t> a</a:t>
            </a:r>
            <a:r>
              <a:rPr lang="en-GB" sz="1200">
                <a:solidFill>
                  <a:schemeClr val="dk1"/>
                </a:solidFill>
              </a:rPr>
              <a:t>ll users will have different needs at different times and in different circumstances.</a:t>
            </a:r>
            <a:endParaRPr sz="1200">
              <a:solidFill>
                <a:schemeClr val="dk1"/>
              </a:solidFill>
            </a:endParaRPr>
          </a:p>
          <a:p>
            <a:pPr indent="0" lvl="0" marL="0" rtl="0" algn="l">
              <a:spcBef>
                <a:spcPts val="1500"/>
              </a:spcBef>
              <a:spcAft>
                <a:spcPts val="0"/>
              </a:spcAft>
              <a:buNone/>
            </a:pPr>
            <a:r>
              <a:rPr lang="en-GB" sz="1200">
                <a:solidFill>
                  <a:schemeClr val="dk1"/>
                </a:solidFill>
              </a:rPr>
              <a:t>For instance, someone’s ability to access content could be affected by their:</a:t>
            </a:r>
            <a:endParaRPr sz="1200">
              <a:solidFill>
                <a:schemeClr val="dk1"/>
              </a:solidFill>
            </a:endParaRPr>
          </a:p>
          <a:p>
            <a:pPr indent="-304800" lvl="0" marL="457200" rtl="0" algn="l">
              <a:spcBef>
                <a:spcPts val="1500"/>
              </a:spcBef>
              <a:spcAft>
                <a:spcPts val="0"/>
              </a:spcAft>
              <a:buSzPts val="1200"/>
              <a:buChar char="●"/>
            </a:pPr>
            <a:r>
              <a:rPr b="1" lang="en-GB" sz="1200">
                <a:solidFill>
                  <a:schemeClr val="dk1"/>
                </a:solidFill>
              </a:rPr>
              <a:t>location</a:t>
            </a:r>
            <a:r>
              <a:rPr lang="en-GB" sz="1200">
                <a:solidFill>
                  <a:schemeClr val="dk1"/>
                </a:solidFill>
              </a:rPr>
              <a:t> – they could be in a noisy environment, outdoors in bright sunlight, or an area with poor WiFi</a:t>
            </a:r>
            <a:endParaRPr sz="1200">
              <a:solidFill>
                <a:schemeClr val="dk1"/>
              </a:solidFill>
            </a:endParaRPr>
          </a:p>
          <a:p>
            <a:pPr indent="-304800" lvl="0" marL="457200" rtl="0" algn="l">
              <a:spcBef>
                <a:spcPts val="1500"/>
              </a:spcBef>
              <a:spcAft>
                <a:spcPts val="0"/>
              </a:spcAft>
              <a:buSzPts val="1200"/>
              <a:buChar char="●"/>
            </a:pPr>
            <a:r>
              <a:rPr b="1" lang="en-GB" sz="1200">
                <a:solidFill>
                  <a:schemeClr val="dk1"/>
                </a:solidFill>
              </a:rPr>
              <a:t>health</a:t>
            </a:r>
            <a:r>
              <a:rPr lang="en-GB" sz="1200">
                <a:solidFill>
                  <a:schemeClr val="dk1"/>
                </a:solidFill>
              </a:rPr>
              <a:t> – they may be tired, stressed, or recovering from a physical or mental illness that limits their mobility or cognitive functions</a:t>
            </a:r>
            <a:endParaRPr sz="1200">
              <a:solidFill>
                <a:schemeClr val="dk1"/>
              </a:solidFill>
            </a:endParaRPr>
          </a:p>
          <a:p>
            <a:pPr indent="-304800" lvl="0" marL="457200" rtl="0" algn="l">
              <a:spcBef>
                <a:spcPts val="1500"/>
              </a:spcBef>
              <a:spcAft>
                <a:spcPts val="0"/>
              </a:spcAft>
              <a:buSzPts val="1200"/>
              <a:buChar char="●"/>
            </a:pPr>
            <a:r>
              <a:rPr b="1" lang="en-GB" sz="1200">
                <a:solidFill>
                  <a:schemeClr val="dk1"/>
                </a:solidFill>
              </a:rPr>
              <a:t>equipment</a:t>
            </a:r>
            <a:r>
              <a:rPr lang="en-GB" sz="1200">
                <a:solidFill>
                  <a:schemeClr val="dk1"/>
                </a:solidFill>
              </a:rPr>
              <a:t> – they could be accessing content on a small device such as a mobile phone, or using an older internet browser</a:t>
            </a:r>
            <a:endParaRPr sz="1200">
              <a:solidFill>
                <a:schemeClr val="dk1"/>
              </a:solidFill>
            </a:endParaRPr>
          </a:p>
          <a:p>
            <a:pPr indent="0" lvl="0" marL="0" rtl="0" algn="l">
              <a:spcBef>
                <a:spcPts val="1500"/>
              </a:spcBef>
              <a:spcAft>
                <a:spcPts val="0"/>
              </a:spcAft>
              <a:buNone/>
            </a:pPr>
            <a:r>
              <a:rPr lang="en-GB" sz="1200">
                <a:solidFill>
                  <a:schemeClr val="dk1"/>
                </a:solidFill>
              </a:rPr>
              <a:t>This is why digital accessibility is about making sure your outputs c</a:t>
            </a:r>
            <a:r>
              <a:rPr lang="en-GB" sz="1200">
                <a:solidFill>
                  <a:schemeClr val="dk1"/>
                </a:solidFill>
              </a:rPr>
              <a:t>an be viewed and understood </a:t>
            </a:r>
            <a:r>
              <a:rPr lang="en-GB" sz="1200">
                <a:solidFill>
                  <a:schemeClr val="dk1"/>
                </a:solidFill>
              </a:rPr>
              <a:t>by as many people as possible. </a:t>
            </a:r>
            <a:endParaRPr sz="1200">
              <a:solidFill>
                <a:schemeClr val="dk1"/>
              </a:solidFill>
            </a:endParaRPr>
          </a:p>
          <a:p>
            <a:pPr indent="0" lvl="0" marL="0" rtl="0" algn="l">
              <a:spcBef>
                <a:spcPts val="1500"/>
              </a:spcBef>
              <a:spcAft>
                <a:spcPts val="1500"/>
              </a:spcAft>
              <a:buNone/>
            </a:pPr>
            <a:r>
              <a:rPr b="1" lang="en-GB" sz="1200">
                <a:solidFill>
                  <a:schemeClr val="dk1"/>
                </a:solidFill>
              </a:rPr>
              <a:t>Read more: </a:t>
            </a:r>
            <a:r>
              <a:rPr lang="en-GB" sz="1200" u="sng">
                <a:solidFill>
                  <a:schemeClr val="hlink"/>
                </a:solidFill>
                <a:hlinkClick r:id="rId3"/>
              </a:rPr>
              <a:t>UK disability statistics, July 2022</a:t>
            </a:r>
            <a:r>
              <a:rPr lang="en-GB" sz="1200">
                <a:solidFill>
                  <a:schemeClr val="dk1"/>
                </a:solidFill>
              </a:rPr>
              <a:t> (House of Commons library)</a:t>
            </a:r>
            <a:endParaRPr sz="12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570300" y="1571025"/>
            <a:ext cx="6852600" cy="1561800"/>
          </a:xfrm>
          <a:prstGeom prst="rect">
            <a:avLst/>
          </a:prstGeom>
        </p:spPr>
        <p:txBody>
          <a:bodyPr anchorCtr="0" anchor="b" bIns="91425" lIns="91425" spcFirstLastPara="1" rIns="91425" wrap="square" tIns="91425">
            <a:noAutofit/>
          </a:bodyPr>
          <a:lstStyle/>
          <a:p>
            <a:pPr indent="-457200" lvl="0" marL="457200" rtl="0" algn="l">
              <a:spcBef>
                <a:spcPts val="0"/>
              </a:spcBef>
              <a:spcAft>
                <a:spcPts val="0"/>
              </a:spcAft>
              <a:buSzPts val="3600"/>
              <a:buAutoNum type="arabicPeriod"/>
            </a:pPr>
            <a:r>
              <a:rPr lang="en-GB"/>
              <a:t>Organising information and writing content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9"/>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Language</a:t>
            </a:r>
            <a:endParaRPr/>
          </a:p>
        </p:txBody>
      </p:sp>
      <p:sp>
        <p:nvSpPr>
          <p:cNvPr id="220" name="Google Shape;220;p39"/>
          <p:cNvSpPr txBox="1"/>
          <p:nvPr>
            <p:ph idx="1" type="body"/>
          </p:nvPr>
        </p:nvSpPr>
        <p:spPr>
          <a:xfrm>
            <a:off x="568650" y="923875"/>
            <a:ext cx="77712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Research has shown that most users</a:t>
            </a:r>
            <a:r>
              <a:rPr lang="en-GB" sz="1200">
                <a:solidFill>
                  <a:schemeClr val="dk1"/>
                </a:solidFill>
              </a:rPr>
              <a:t>, including specialist audiences, </a:t>
            </a:r>
            <a:r>
              <a:rPr lang="en-GB" sz="1200">
                <a:solidFill>
                  <a:schemeClr val="dk1"/>
                </a:solidFill>
              </a:rPr>
              <a:t>prefer simple language as it helps them to understand and process information </a:t>
            </a:r>
            <a:r>
              <a:rPr lang="en-GB" sz="1200">
                <a:solidFill>
                  <a:schemeClr val="dk1"/>
                </a:solidFill>
              </a:rPr>
              <a:t>quickly</a:t>
            </a:r>
            <a:r>
              <a:rPr lang="en-GB" sz="1200">
                <a:solidFill>
                  <a:schemeClr val="dk1"/>
                </a:solidFill>
              </a:rPr>
              <a:t>.</a:t>
            </a:r>
            <a:endParaRPr sz="1200">
              <a:solidFill>
                <a:schemeClr val="dk1"/>
              </a:solidFill>
            </a:endParaRPr>
          </a:p>
          <a:p>
            <a:pPr indent="0" lvl="0" marL="0" rtl="0" algn="l">
              <a:spcBef>
                <a:spcPts val="1500"/>
              </a:spcBef>
              <a:spcAft>
                <a:spcPts val="0"/>
              </a:spcAft>
              <a:buClr>
                <a:schemeClr val="dk1"/>
              </a:buClr>
              <a:buSzPts val="1100"/>
              <a:buFont typeface="Arial"/>
              <a:buNone/>
            </a:pPr>
            <a:r>
              <a:rPr lang="en-GB" sz="1200">
                <a:solidFill>
                  <a:schemeClr val="dk1"/>
                </a:solidFill>
              </a:rPr>
              <a:t>Tips on keeping language simple:</a:t>
            </a:r>
            <a:endParaRPr sz="1200">
              <a:solidFill>
                <a:schemeClr val="dk1"/>
              </a:solidFill>
            </a:endParaRPr>
          </a:p>
          <a:p>
            <a:pPr indent="-304800" lvl="0" marL="457200" rtl="0" algn="l">
              <a:spcBef>
                <a:spcPts val="1500"/>
              </a:spcBef>
              <a:spcAft>
                <a:spcPts val="0"/>
              </a:spcAft>
              <a:buSzPts val="1200"/>
              <a:buChar char="●"/>
            </a:pPr>
            <a:r>
              <a:rPr lang="en-GB" sz="1200">
                <a:solidFill>
                  <a:schemeClr val="dk1"/>
                </a:solidFill>
              </a:rPr>
              <a:t>Use </a:t>
            </a:r>
            <a:r>
              <a:rPr lang="en-GB" sz="1200" u="sng">
                <a:solidFill>
                  <a:schemeClr val="hlink"/>
                </a:solidFill>
                <a:hlinkClick r:id="rId3"/>
              </a:rPr>
              <a:t>Plain English</a:t>
            </a:r>
            <a:endParaRPr sz="1200">
              <a:solidFill>
                <a:schemeClr val="dk1"/>
              </a:solidFill>
            </a:endParaRPr>
          </a:p>
          <a:p>
            <a:pPr indent="-304800" lvl="0" marL="457200" rtl="0" algn="l">
              <a:spcBef>
                <a:spcPts val="1000"/>
              </a:spcBef>
              <a:spcAft>
                <a:spcPts val="0"/>
              </a:spcAft>
              <a:buSzPts val="1200"/>
              <a:buChar char="●"/>
            </a:pPr>
            <a:r>
              <a:rPr lang="en-GB" sz="1200">
                <a:solidFill>
                  <a:schemeClr val="dk1"/>
                </a:solidFill>
              </a:rPr>
              <a:t>Explain technical terms, abbreviations or acronyms the first time you use them, for example: ‘Department for Levelling Up, Housing and Communities (DLUHC)’</a:t>
            </a:r>
            <a:endParaRPr sz="1200">
              <a:solidFill>
                <a:schemeClr val="dk1"/>
              </a:solidFill>
            </a:endParaRPr>
          </a:p>
          <a:p>
            <a:pPr indent="-304800" lvl="0" marL="457200" rtl="0" algn="l">
              <a:lnSpc>
                <a:spcPct val="100000"/>
              </a:lnSpc>
              <a:spcBef>
                <a:spcPts val="1000"/>
              </a:spcBef>
              <a:spcAft>
                <a:spcPts val="0"/>
              </a:spcAft>
              <a:buSzPts val="1200"/>
              <a:buChar char="●"/>
            </a:pPr>
            <a:r>
              <a:rPr lang="en-GB" sz="1200">
                <a:solidFill>
                  <a:schemeClr val="dk1"/>
                </a:solidFill>
              </a:rPr>
              <a:t>A</a:t>
            </a:r>
            <a:r>
              <a:rPr lang="en-GB" sz="1200">
                <a:solidFill>
                  <a:schemeClr val="dk1"/>
                </a:solidFill>
              </a:rPr>
              <a:t>void unnecessary or excessive punctuation</a:t>
            </a:r>
            <a:endParaRPr sz="1200">
              <a:solidFill>
                <a:schemeClr val="dk1"/>
              </a:solidFill>
            </a:endParaRPr>
          </a:p>
          <a:p>
            <a:pPr indent="-304800" lvl="0" marL="457200" rtl="0" algn="l">
              <a:lnSpc>
                <a:spcPct val="100000"/>
              </a:lnSpc>
              <a:spcBef>
                <a:spcPts val="1000"/>
              </a:spcBef>
              <a:spcAft>
                <a:spcPts val="0"/>
              </a:spcAft>
              <a:buSzPts val="1200"/>
              <a:buChar char="●"/>
            </a:pPr>
            <a:r>
              <a:rPr lang="en-GB" sz="1200">
                <a:solidFill>
                  <a:schemeClr val="dk1"/>
                </a:solidFill>
              </a:rPr>
              <a:t>A</a:t>
            </a:r>
            <a:r>
              <a:rPr lang="en-GB" sz="1200">
                <a:solidFill>
                  <a:schemeClr val="dk1"/>
                </a:solidFill>
              </a:rPr>
              <a:t>void using long words when short ones will do, for example, use ‘after’ instead of ‘subsequent to’</a:t>
            </a:r>
            <a:endParaRPr sz="1200">
              <a:solidFill>
                <a:schemeClr val="dk1"/>
              </a:solidFill>
            </a:endParaRPr>
          </a:p>
          <a:p>
            <a:pPr indent="-304800" lvl="0" marL="457200" rtl="0" algn="l">
              <a:lnSpc>
                <a:spcPct val="100000"/>
              </a:lnSpc>
              <a:spcBef>
                <a:spcPts val="1000"/>
              </a:spcBef>
              <a:spcAft>
                <a:spcPts val="0"/>
              </a:spcAft>
              <a:buSzPts val="1200"/>
              <a:buChar char="●"/>
            </a:pPr>
            <a:r>
              <a:rPr lang="en-GB" sz="1200">
                <a:solidFill>
                  <a:schemeClr val="dk1"/>
                </a:solidFill>
              </a:rPr>
              <a:t>Use direct language when you’re giving instructions to get your message across faster, for example: ‘follow these steps’ and ‘read this information carefully’</a:t>
            </a:r>
            <a:endParaRPr sz="1200">
              <a:solidFill>
                <a:schemeClr val="dk1"/>
              </a:solidFill>
            </a:endParaRPr>
          </a:p>
          <a:p>
            <a:pPr indent="-304800" lvl="0" marL="457200" rtl="0" algn="l">
              <a:lnSpc>
                <a:spcPct val="100000"/>
              </a:lnSpc>
              <a:spcBef>
                <a:spcPts val="1000"/>
              </a:spcBef>
              <a:spcAft>
                <a:spcPts val="0"/>
              </a:spcAft>
              <a:buSzPts val="1200"/>
              <a:buChar char="●"/>
            </a:pPr>
            <a:r>
              <a:rPr lang="en-GB" sz="1200">
                <a:solidFill>
                  <a:schemeClr val="dk1"/>
                </a:solidFill>
              </a:rPr>
              <a:t>Use the active rather than the passive voice to make it clearer who is doing what</a:t>
            </a:r>
            <a:endParaRPr sz="1200">
              <a:solidFill>
                <a:schemeClr val="dk1"/>
              </a:solidFill>
            </a:endParaRPr>
          </a:p>
          <a:p>
            <a:pPr indent="-304800" lvl="0" marL="457200" rtl="0" algn="l">
              <a:lnSpc>
                <a:spcPct val="100000"/>
              </a:lnSpc>
              <a:spcBef>
                <a:spcPts val="1000"/>
              </a:spcBef>
              <a:spcAft>
                <a:spcPts val="0"/>
              </a:spcAft>
              <a:buSzPts val="1200"/>
              <a:buChar char="●"/>
            </a:pPr>
            <a:r>
              <a:rPr lang="en-GB" sz="1200">
                <a:solidFill>
                  <a:schemeClr val="dk1"/>
                </a:solidFill>
              </a:rPr>
              <a:t>Keep sentences to 25 words or less for better readability</a:t>
            </a:r>
            <a:endParaRPr sz="1200">
              <a:solidFill>
                <a:schemeClr val="dk1"/>
              </a:solidFill>
            </a:endParaRPr>
          </a:p>
          <a:p>
            <a:pPr indent="0" lvl="0" marL="0" rtl="0" algn="l">
              <a:spcBef>
                <a:spcPts val="1000"/>
              </a:spcBef>
              <a:spcAft>
                <a:spcPts val="0"/>
              </a:spcAft>
              <a:buNone/>
            </a:pPr>
            <a:r>
              <a:rPr b="1" lang="en-GB" sz="1200">
                <a:solidFill>
                  <a:schemeClr val="dk1"/>
                </a:solidFill>
              </a:rPr>
              <a:t>Read more: </a:t>
            </a:r>
            <a:r>
              <a:rPr lang="en-GB" sz="1200" u="sng">
                <a:solidFill>
                  <a:schemeClr val="hlink"/>
                </a:solidFill>
                <a:hlinkClick r:id="rId4"/>
              </a:rPr>
              <a:t>Readability guidelines on clear language</a:t>
            </a:r>
            <a:r>
              <a:rPr lang="en-GB" sz="1200">
                <a:solidFill>
                  <a:schemeClr val="dk1"/>
                </a:solidFill>
              </a:rPr>
              <a:t> (Content Design London)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568650" y="3224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Content structure</a:t>
            </a:r>
            <a:endParaRPr/>
          </a:p>
          <a:p>
            <a:pPr indent="0" lvl="0" marL="0" rtl="0" algn="l">
              <a:spcBef>
                <a:spcPts val="0"/>
              </a:spcBef>
              <a:spcAft>
                <a:spcPts val="0"/>
              </a:spcAft>
              <a:buNone/>
            </a:pPr>
            <a:r>
              <a:t/>
            </a:r>
            <a:endParaRPr/>
          </a:p>
        </p:txBody>
      </p:sp>
      <p:sp>
        <p:nvSpPr>
          <p:cNvPr id="226" name="Google Shape;226;p40"/>
          <p:cNvSpPr txBox="1"/>
          <p:nvPr>
            <p:ph idx="1" type="body"/>
          </p:nvPr>
        </p:nvSpPr>
        <p:spPr>
          <a:xfrm>
            <a:off x="568650" y="1000075"/>
            <a:ext cx="79914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Consider how you structure your content to help people to easily navigate and understand it:</a:t>
            </a:r>
            <a:endParaRPr sz="1200"/>
          </a:p>
          <a:p>
            <a:pPr indent="-304800" lvl="0" marL="457200" rtl="0" algn="l">
              <a:spcBef>
                <a:spcPts val="1500"/>
              </a:spcBef>
              <a:spcAft>
                <a:spcPts val="0"/>
              </a:spcAft>
              <a:buSzPts val="1200"/>
              <a:buChar char="●"/>
            </a:pPr>
            <a:r>
              <a:rPr lang="en-GB" sz="1200">
                <a:solidFill>
                  <a:schemeClr val="dk1"/>
                </a:solidFill>
              </a:rPr>
              <a:t>start with a simple outline that includes the key messages to help you create a hierarchy and organise your ideas in a logical way</a:t>
            </a:r>
            <a:endParaRPr sz="1200">
              <a:solidFill>
                <a:schemeClr val="dk1"/>
              </a:solidFill>
            </a:endParaRPr>
          </a:p>
          <a:p>
            <a:pPr indent="-304800" lvl="0" marL="457200" rtl="0" algn="l">
              <a:spcBef>
                <a:spcPts val="1000"/>
              </a:spcBef>
              <a:spcAft>
                <a:spcPts val="0"/>
              </a:spcAft>
              <a:buSzPts val="1200"/>
              <a:buChar char="●"/>
            </a:pPr>
            <a:r>
              <a:rPr lang="en-GB" sz="1200">
                <a:solidFill>
                  <a:schemeClr val="dk1"/>
                </a:solidFill>
              </a:rPr>
              <a:t>put the most important information first</a:t>
            </a:r>
            <a:endParaRPr sz="1200">
              <a:solidFill>
                <a:schemeClr val="dk1"/>
              </a:solidFill>
            </a:endParaRPr>
          </a:p>
          <a:p>
            <a:pPr indent="-304800" lvl="0" marL="457200" rtl="0" algn="l">
              <a:spcBef>
                <a:spcPts val="1000"/>
              </a:spcBef>
              <a:spcAft>
                <a:spcPts val="0"/>
              </a:spcAft>
              <a:buSzPts val="1200"/>
              <a:buChar char="●"/>
            </a:pPr>
            <a:r>
              <a:rPr lang="en-GB" sz="1200"/>
              <a:t>make sure your web page or document has a unique page title that explains clearly what it’s about</a:t>
            </a:r>
            <a:endParaRPr sz="1200"/>
          </a:p>
          <a:p>
            <a:pPr indent="-304800" lvl="0" marL="457200" rtl="0" algn="l">
              <a:spcBef>
                <a:spcPts val="1000"/>
              </a:spcBef>
              <a:spcAft>
                <a:spcPts val="0"/>
              </a:spcAft>
              <a:buSzPts val="1200"/>
              <a:buChar char="●"/>
            </a:pPr>
            <a:r>
              <a:rPr lang="en-GB" sz="1200"/>
              <a:t>use headings to create a logical page structure and assist people who </a:t>
            </a:r>
            <a:r>
              <a:rPr lang="en-GB" sz="1200" u="sng">
                <a:solidFill>
                  <a:schemeClr val="hlink"/>
                </a:solidFill>
                <a:hlinkClick r:id="rId3"/>
              </a:rPr>
              <a:t>use screen readers</a:t>
            </a:r>
            <a:r>
              <a:rPr lang="en-GB" sz="1200"/>
              <a:t> to navigate content in a consistent, linear way – see next page for more information</a:t>
            </a:r>
            <a:endParaRPr sz="1200"/>
          </a:p>
          <a:p>
            <a:pPr indent="-304800" lvl="0" marL="457200" rtl="0" algn="l">
              <a:spcBef>
                <a:spcPts val="1000"/>
              </a:spcBef>
              <a:spcAft>
                <a:spcPts val="0"/>
              </a:spcAft>
              <a:buSzPts val="1200"/>
              <a:buChar char="●"/>
            </a:pPr>
            <a:r>
              <a:rPr lang="en-GB" sz="1200"/>
              <a:t>use left-aligned text rather than justified or centred text as it’s easier to read</a:t>
            </a:r>
            <a:endParaRPr sz="1200"/>
          </a:p>
          <a:p>
            <a:pPr indent="-304800" lvl="0" marL="457200" rtl="0" algn="l">
              <a:spcBef>
                <a:spcPts val="1000"/>
              </a:spcBef>
              <a:spcAft>
                <a:spcPts val="0"/>
              </a:spcAft>
              <a:buSzPts val="1200"/>
              <a:buChar char="●"/>
            </a:pPr>
            <a:r>
              <a:rPr lang="en-GB" sz="1200"/>
              <a:t>use bullet points and numbered lists to break up and organise information</a:t>
            </a:r>
            <a:endParaRPr sz="1200"/>
          </a:p>
          <a:p>
            <a:pPr indent="-304800" lvl="0" marL="457200" rtl="0" algn="l">
              <a:spcBef>
                <a:spcPts val="1000"/>
              </a:spcBef>
              <a:spcAft>
                <a:spcPts val="0"/>
              </a:spcAft>
              <a:buSzPts val="1200"/>
              <a:buChar char="●"/>
            </a:pPr>
            <a:r>
              <a:rPr lang="en-GB" sz="1200"/>
              <a:t>avoid long, complex paragraphs – shorter blocks of text are less intimidating for readers (particularly those with cognitive disabilities) and are easier to scan</a:t>
            </a:r>
            <a:endParaRPr sz="1200"/>
          </a:p>
          <a:p>
            <a:pPr indent="-304800" lvl="0" marL="457200" rtl="0" algn="l">
              <a:spcBef>
                <a:spcPts val="1000"/>
              </a:spcBef>
              <a:spcAft>
                <a:spcPts val="1000"/>
              </a:spcAft>
              <a:buSzPts val="1200"/>
              <a:buChar char="●"/>
            </a:pPr>
            <a:r>
              <a:rPr lang="en-GB" sz="1200">
                <a:solidFill>
                  <a:schemeClr val="dk1"/>
                </a:solidFill>
              </a:rPr>
              <a:t>make your content easier to scan by </a:t>
            </a:r>
            <a:r>
              <a:rPr lang="en-GB" sz="1200" u="sng">
                <a:solidFill>
                  <a:schemeClr val="hlink"/>
                </a:solidFill>
                <a:hlinkClick r:id="rId4"/>
              </a:rPr>
              <a:t>understanding how people read digital content</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1"/>
          <p:cNvSpPr/>
          <p:nvPr/>
        </p:nvSpPr>
        <p:spPr>
          <a:xfrm>
            <a:off x="4671350" y="915675"/>
            <a:ext cx="3948900" cy="376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1"/>
          <p:cNvSpPr txBox="1"/>
          <p:nvPr>
            <p:ph type="title"/>
          </p:nvPr>
        </p:nvSpPr>
        <p:spPr>
          <a:xfrm>
            <a:off x="568650" y="3986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a:t>
            </a:r>
            <a:r>
              <a:rPr lang="en-GB"/>
              <a:t>eadings</a:t>
            </a:r>
            <a:endParaRPr/>
          </a:p>
        </p:txBody>
      </p:sp>
      <p:sp>
        <p:nvSpPr>
          <p:cNvPr id="233" name="Google Shape;233;p41"/>
          <p:cNvSpPr txBox="1"/>
          <p:nvPr>
            <p:ph idx="1" type="body"/>
          </p:nvPr>
        </p:nvSpPr>
        <p:spPr>
          <a:xfrm>
            <a:off x="568650" y="1076275"/>
            <a:ext cx="38289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Headings (or ‘headers’) provide structure and help readers to make sense of content. </a:t>
            </a:r>
            <a:endParaRPr sz="1200"/>
          </a:p>
          <a:p>
            <a:pPr indent="0" lvl="0" marL="0" rtl="0" algn="l">
              <a:spcBef>
                <a:spcPts val="1500"/>
              </a:spcBef>
              <a:spcAft>
                <a:spcPts val="0"/>
              </a:spcAft>
              <a:buNone/>
            </a:pPr>
            <a:r>
              <a:rPr lang="en-GB" sz="1200">
                <a:solidFill>
                  <a:schemeClr val="dk1"/>
                </a:solidFill>
              </a:rPr>
              <a:t>Use </a:t>
            </a:r>
            <a:r>
              <a:rPr b="1" lang="en-GB" sz="1200">
                <a:solidFill>
                  <a:schemeClr val="dk1"/>
                </a:solidFill>
              </a:rPr>
              <a:t>Heading 1</a:t>
            </a:r>
            <a:r>
              <a:rPr lang="en-GB" sz="1200">
                <a:solidFill>
                  <a:schemeClr val="dk1"/>
                </a:solidFill>
              </a:rPr>
              <a:t> </a:t>
            </a:r>
            <a:r>
              <a:rPr b="1" lang="en-GB" sz="1200">
                <a:solidFill>
                  <a:schemeClr val="dk1"/>
                </a:solidFill>
              </a:rPr>
              <a:t>(or H1)</a:t>
            </a:r>
            <a:r>
              <a:rPr lang="en-GB" sz="1200">
                <a:solidFill>
                  <a:schemeClr val="dk1"/>
                </a:solidFill>
              </a:rPr>
              <a:t> to introduce the content. All documents or web pages should at least have a H1 level heading – generally this will be the title of the page.</a:t>
            </a:r>
            <a:endParaRPr sz="1200">
              <a:solidFill>
                <a:schemeClr val="dk1"/>
              </a:solidFill>
            </a:endParaRPr>
          </a:p>
          <a:p>
            <a:pPr indent="0" lvl="0" marL="0" rtl="0" algn="l">
              <a:spcBef>
                <a:spcPts val="1000"/>
              </a:spcBef>
              <a:spcAft>
                <a:spcPts val="0"/>
              </a:spcAft>
              <a:buNone/>
            </a:pPr>
            <a:r>
              <a:rPr lang="en-GB" sz="1200">
                <a:solidFill>
                  <a:schemeClr val="dk1"/>
                </a:solidFill>
              </a:rPr>
              <a:t>Use </a:t>
            </a:r>
            <a:r>
              <a:rPr b="1" lang="en-GB" sz="1200">
                <a:solidFill>
                  <a:schemeClr val="dk1"/>
                </a:solidFill>
              </a:rPr>
              <a:t>Heading 2 (H2)</a:t>
            </a:r>
            <a:r>
              <a:rPr lang="en-GB" sz="1200">
                <a:solidFill>
                  <a:schemeClr val="dk1"/>
                </a:solidFill>
              </a:rPr>
              <a:t> for a specific section. Most documents or web pages will only need H2 level headings.</a:t>
            </a:r>
            <a:endParaRPr sz="1200">
              <a:solidFill>
                <a:schemeClr val="dk1"/>
              </a:solidFill>
            </a:endParaRPr>
          </a:p>
          <a:p>
            <a:pPr indent="0" lvl="0" marL="0" rtl="0" algn="l">
              <a:spcBef>
                <a:spcPts val="1000"/>
              </a:spcBef>
              <a:spcAft>
                <a:spcPts val="0"/>
              </a:spcAft>
              <a:buNone/>
            </a:pPr>
            <a:r>
              <a:rPr lang="en-GB" sz="1200">
                <a:solidFill>
                  <a:schemeClr val="dk1"/>
                </a:solidFill>
              </a:rPr>
              <a:t>Use </a:t>
            </a:r>
            <a:r>
              <a:rPr b="1" lang="en-GB" sz="1200">
                <a:solidFill>
                  <a:schemeClr val="dk1"/>
                </a:solidFill>
              </a:rPr>
              <a:t>Heading 3 (H3)</a:t>
            </a:r>
            <a:r>
              <a:rPr lang="en-GB" sz="1200">
                <a:solidFill>
                  <a:schemeClr val="dk1"/>
                </a:solidFill>
              </a:rPr>
              <a:t> to create subsections within your H2 sections.</a:t>
            </a:r>
            <a:endParaRPr sz="1200">
              <a:solidFill>
                <a:schemeClr val="dk1"/>
              </a:solidFill>
            </a:endParaRPr>
          </a:p>
          <a:p>
            <a:pPr indent="0" lvl="0" marL="0" rtl="0" algn="l">
              <a:spcBef>
                <a:spcPts val="1000"/>
              </a:spcBef>
              <a:spcAft>
                <a:spcPts val="0"/>
              </a:spcAft>
              <a:buNone/>
            </a:pPr>
            <a:r>
              <a:rPr lang="en-GB" sz="1200">
                <a:solidFill>
                  <a:schemeClr val="dk1"/>
                </a:solidFill>
              </a:rPr>
              <a:t>It’s best to use sentence case rather than title case for headings, as it’s easier to read.</a:t>
            </a:r>
            <a:endParaRPr sz="1200">
              <a:solidFill>
                <a:schemeClr val="dk1"/>
              </a:solidFill>
            </a:endParaRPr>
          </a:p>
          <a:p>
            <a:pPr indent="0" lvl="0" marL="0" rtl="0" algn="l">
              <a:spcBef>
                <a:spcPts val="1000"/>
              </a:spcBef>
              <a:spcAft>
                <a:spcPts val="1500"/>
              </a:spcAft>
              <a:buNone/>
            </a:pPr>
            <a:r>
              <a:rPr b="1" lang="en-GB" sz="1200"/>
              <a:t>Read more:</a:t>
            </a:r>
            <a:r>
              <a:rPr lang="en-GB" sz="1200"/>
              <a:t> </a:t>
            </a:r>
            <a:r>
              <a:rPr lang="en-GB" sz="1200" u="sng">
                <a:solidFill>
                  <a:schemeClr val="hlink"/>
                </a:solidFill>
                <a:hlinkClick r:id="rId3"/>
              </a:rPr>
              <a:t>Readability </a:t>
            </a:r>
            <a:r>
              <a:rPr lang="en-GB" sz="1200" u="sng">
                <a:solidFill>
                  <a:schemeClr val="hlink"/>
                </a:solidFill>
                <a:hlinkClick r:id="rId4"/>
              </a:rPr>
              <a:t>guidelines on</a:t>
            </a:r>
            <a:r>
              <a:rPr lang="en-GB" sz="1200" u="sng">
                <a:solidFill>
                  <a:schemeClr val="hlink"/>
                </a:solidFill>
                <a:hlinkClick r:id="rId5"/>
              </a:rPr>
              <a:t> headings and titles</a:t>
            </a:r>
            <a:r>
              <a:rPr lang="en-GB" sz="1200"/>
              <a:t> (Content Design London)</a:t>
            </a:r>
            <a:endParaRPr sz="1200"/>
          </a:p>
        </p:txBody>
      </p:sp>
      <p:sp>
        <p:nvSpPr>
          <p:cNvPr id="234" name="Google Shape;234;p41"/>
          <p:cNvSpPr txBox="1"/>
          <p:nvPr>
            <p:ph idx="2" type="body"/>
          </p:nvPr>
        </p:nvSpPr>
        <p:spPr>
          <a:xfrm>
            <a:off x="4731075" y="1152475"/>
            <a:ext cx="38289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Headings example:</a:t>
            </a:r>
            <a:endParaRPr sz="1200"/>
          </a:p>
          <a:p>
            <a:pPr indent="0" lvl="0" marL="0" rtl="0" algn="l">
              <a:spcBef>
                <a:spcPts val="1500"/>
              </a:spcBef>
              <a:spcAft>
                <a:spcPts val="0"/>
              </a:spcAft>
              <a:buNone/>
            </a:pPr>
            <a:r>
              <a:rPr b="1" lang="en-GB" sz="1800"/>
              <a:t>I’m the page title (H1)</a:t>
            </a:r>
            <a:endParaRPr b="1" sz="1800"/>
          </a:p>
          <a:p>
            <a:pPr indent="0" lvl="0" marL="0" rtl="0" algn="l">
              <a:spcBef>
                <a:spcPts val="1500"/>
              </a:spcBef>
              <a:spcAft>
                <a:spcPts val="0"/>
              </a:spcAft>
              <a:buNone/>
            </a:pPr>
            <a:r>
              <a:rPr b="1" lang="en-GB" sz="1600"/>
              <a:t>I’m a section heading (H2)</a:t>
            </a:r>
            <a:endParaRPr b="1" sz="1600"/>
          </a:p>
          <a:p>
            <a:pPr indent="0" lvl="0" marL="0" rtl="0" algn="l">
              <a:spcBef>
                <a:spcPts val="0"/>
              </a:spcBef>
              <a:spcAft>
                <a:spcPts val="0"/>
              </a:spcAft>
              <a:buNone/>
            </a:pPr>
            <a:r>
              <a:rPr lang="en-GB" sz="1400"/>
              <a:t>You can put some</a:t>
            </a:r>
            <a:r>
              <a:rPr lang="en-GB" sz="1400"/>
              <a:t> content here that relates to the heading above.</a:t>
            </a:r>
            <a:endParaRPr sz="1400"/>
          </a:p>
          <a:p>
            <a:pPr indent="0" lvl="0" marL="0" rtl="0" algn="l">
              <a:spcBef>
                <a:spcPts val="1500"/>
              </a:spcBef>
              <a:spcAft>
                <a:spcPts val="0"/>
              </a:spcAft>
              <a:buNone/>
            </a:pPr>
            <a:r>
              <a:rPr b="1" lang="en-GB" sz="1400"/>
              <a:t>I’m a sub-heading within that section (H3) </a:t>
            </a:r>
            <a:endParaRPr b="1" sz="1400"/>
          </a:p>
          <a:p>
            <a:pPr indent="0" lvl="0" marL="0" rtl="0" algn="l">
              <a:spcBef>
                <a:spcPts val="0"/>
              </a:spcBef>
              <a:spcAft>
                <a:spcPts val="1500"/>
              </a:spcAft>
              <a:buNone/>
            </a:pPr>
            <a:r>
              <a:rPr lang="en-GB" sz="1400"/>
              <a:t>The content under this heading relates directly to the H3 heading but also to the H2 heading above that.</a:t>
            </a:r>
            <a:endParaRPr b="1"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2"/>
          <p:cNvSpPr txBox="1"/>
          <p:nvPr>
            <p:ph type="title"/>
          </p:nvPr>
        </p:nvSpPr>
        <p:spPr>
          <a:xfrm>
            <a:off x="568650" y="3986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Headings best practice</a:t>
            </a:r>
            <a:endParaRPr/>
          </a:p>
        </p:txBody>
      </p:sp>
      <p:sp>
        <p:nvSpPr>
          <p:cNvPr id="240" name="Google Shape;240;p42"/>
          <p:cNvSpPr txBox="1"/>
          <p:nvPr>
            <p:ph idx="1" type="body"/>
          </p:nvPr>
        </p:nvSpPr>
        <p:spPr>
          <a:xfrm>
            <a:off x="568650" y="1076275"/>
            <a:ext cx="38289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The order should always be sequential, for example, H1, H2, H3 and not H1, H3, H2.</a:t>
            </a:r>
            <a:r>
              <a:rPr lang="en-GB" sz="1400">
                <a:solidFill>
                  <a:schemeClr val="dk1"/>
                </a:solidFill>
              </a:rPr>
              <a:t> </a:t>
            </a:r>
            <a:endParaRPr sz="1400">
              <a:solidFill>
                <a:schemeClr val="dk1"/>
              </a:solidFill>
            </a:endParaRPr>
          </a:p>
          <a:p>
            <a:pPr indent="0" lvl="0" marL="0" rtl="0" algn="l">
              <a:lnSpc>
                <a:spcPct val="115000"/>
              </a:lnSpc>
              <a:spcBef>
                <a:spcPts val="1500"/>
              </a:spcBef>
              <a:spcAft>
                <a:spcPts val="0"/>
              </a:spcAft>
              <a:buClr>
                <a:schemeClr val="dk1"/>
              </a:buClr>
              <a:buSzPts val="1100"/>
              <a:buFont typeface="Arial"/>
              <a:buNone/>
            </a:pPr>
            <a:r>
              <a:rPr lang="en-GB" sz="1200">
                <a:solidFill>
                  <a:srgbClr val="222222"/>
                </a:solidFill>
                <a:highlight>
                  <a:srgbClr val="FFFFFF"/>
                </a:highlight>
              </a:rPr>
              <a:t>Do not skip heading levels just to be more specific, for example, do not skip from H2 to H5.</a:t>
            </a:r>
            <a:endParaRPr sz="1200">
              <a:solidFill>
                <a:srgbClr val="222222"/>
              </a:solidFill>
              <a:highlight>
                <a:srgbClr val="FFFFFF"/>
              </a:highlight>
            </a:endParaRPr>
          </a:p>
          <a:p>
            <a:pPr indent="0" lvl="0" marL="0" rtl="0" algn="l">
              <a:spcBef>
                <a:spcPts val="1300"/>
              </a:spcBef>
              <a:spcAft>
                <a:spcPts val="0"/>
              </a:spcAft>
              <a:buNone/>
            </a:pPr>
            <a:r>
              <a:rPr lang="en-GB" sz="1200">
                <a:solidFill>
                  <a:srgbClr val="222222"/>
                </a:solidFill>
                <a:highlight>
                  <a:srgbClr val="FFFFFF"/>
                </a:highlight>
              </a:rPr>
              <a:t>Do not select heading levels based on their appearance, and never skip a header level for styling reasons. Select the appropriate heading rank in your hierarchy.</a:t>
            </a:r>
            <a:endParaRPr sz="1200">
              <a:solidFill>
                <a:srgbClr val="222222"/>
              </a:solidFill>
              <a:highlight>
                <a:srgbClr val="FFFFFF"/>
              </a:highlight>
            </a:endParaRPr>
          </a:p>
          <a:p>
            <a:pPr indent="0" lvl="0" marL="0" rtl="0" algn="l">
              <a:lnSpc>
                <a:spcPct val="115000"/>
              </a:lnSpc>
              <a:spcBef>
                <a:spcPts val="1500"/>
              </a:spcBef>
              <a:spcAft>
                <a:spcPts val="1300"/>
              </a:spcAft>
              <a:buNone/>
            </a:pPr>
            <a:r>
              <a:rPr lang="en-GB" sz="1200">
                <a:solidFill>
                  <a:srgbClr val="222222"/>
                </a:solidFill>
                <a:highlight>
                  <a:schemeClr val="lt1"/>
                </a:highlight>
              </a:rPr>
              <a:t>Do not use bold instead of a heading. One of the most common accessibility mistakes is making text bold when a heading is needed. The text may look like a heading, but the underlying code will not be set correctly, so screen reader users will not benefit.</a:t>
            </a:r>
            <a:endParaRPr sz="1200">
              <a:solidFill>
                <a:srgbClr val="222222"/>
              </a:solidFill>
              <a:highlight>
                <a:srgbClr val="FFFFFF"/>
              </a:highlight>
            </a:endParaRPr>
          </a:p>
        </p:txBody>
      </p:sp>
      <p:pic>
        <p:nvPicPr>
          <p:cNvPr descr="A Microsoft Word document with the options to assign heading styles to text." id="241" name="Google Shape;241;p42"/>
          <p:cNvPicPr preferRelativeResize="0"/>
          <p:nvPr/>
        </p:nvPicPr>
        <p:blipFill>
          <a:blip r:embed="rId3">
            <a:alphaModFix/>
          </a:blip>
          <a:stretch>
            <a:fillRect/>
          </a:stretch>
        </p:blipFill>
        <p:spPr>
          <a:xfrm>
            <a:off x="4769100" y="1268875"/>
            <a:ext cx="3790950" cy="2495550"/>
          </a:xfrm>
          <a:prstGeom prst="rect">
            <a:avLst/>
          </a:prstGeom>
          <a:noFill/>
          <a:ln>
            <a:noFill/>
          </a:ln>
        </p:spPr>
      </p:pic>
      <p:sp>
        <p:nvSpPr>
          <p:cNvPr id="242" name="Google Shape;242;p42"/>
          <p:cNvSpPr txBox="1"/>
          <p:nvPr/>
        </p:nvSpPr>
        <p:spPr>
          <a:xfrm>
            <a:off x="4802050" y="3817600"/>
            <a:ext cx="375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200">
                <a:latin typeface="Helvetica Neue"/>
                <a:ea typeface="Helvetica Neue"/>
                <a:cs typeface="Helvetica Neue"/>
                <a:sym typeface="Helvetica Neue"/>
              </a:rPr>
              <a:t>Microsoft</a:t>
            </a:r>
            <a:r>
              <a:rPr i="1" lang="en-GB" sz="1200">
                <a:latin typeface="Helvetica Neue"/>
                <a:ea typeface="Helvetica Neue"/>
                <a:cs typeface="Helvetica Neue"/>
                <a:sym typeface="Helvetica Neue"/>
              </a:rPr>
              <a:t> Word provides the option to apply different heading styles to text.</a:t>
            </a:r>
            <a:endParaRPr i="1" sz="120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3"/>
          <p:cNvSpPr txBox="1"/>
          <p:nvPr>
            <p:ph type="title"/>
          </p:nvPr>
        </p:nvSpPr>
        <p:spPr>
          <a:xfrm>
            <a:off x="568650" y="398650"/>
            <a:ext cx="799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Tables</a:t>
            </a:r>
            <a:endParaRPr/>
          </a:p>
        </p:txBody>
      </p:sp>
      <p:sp>
        <p:nvSpPr>
          <p:cNvPr id="248" name="Google Shape;248;p43"/>
          <p:cNvSpPr txBox="1"/>
          <p:nvPr>
            <p:ph idx="1" type="body"/>
          </p:nvPr>
        </p:nvSpPr>
        <p:spPr>
          <a:xfrm>
            <a:off x="568650" y="1076275"/>
            <a:ext cx="38289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A table may not always be the best way to present your content. </a:t>
            </a:r>
            <a:endParaRPr sz="1200">
              <a:solidFill>
                <a:schemeClr val="dk1"/>
              </a:solidFill>
            </a:endParaRPr>
          </a:p>
          <a:p>
            <a:pPr indent="0" lvl="0" marL="0" rtl="0" algn="l">
              <a:spcBef>
                <a:spcPts val="1500"/>
              </a:spcBef>
              <a:spcAft>
                <a:spcPts val="0"/>
              </a:spcAft>
              <a:buNone/>
            </a:pPr>
            <a:r>
              <a:rPr lang="en-GB" sz="1200">
                <a:solidFill>
                  <a:schemeClr val="dk1"/>
                </a:solidFill>
              </a:rPr>
              <a:t>Screen readers will read the content of a table in a linear fashion from left to right, top to bottom.</a:t>
            </a:r>
            <a:endParaRPr sz="1200">
              <a:solidFill>
                <a:schemeClr val="dk1"/>
              </a:solidFill>
            </a:endParaRPr>
          </a:p>
          <a:p>
            <a:pPr indent="0" lvl="0" marL="0" rtl="0" algn="l">
              <a:spcBef>
                <a:spcPts val="1500"/>
              </a:spcBef>
              <a:spcAft>
                <a:spcPts val="0"/>
              </a:spcAft>
              <a:buNone/>
            </a:pPr>
            <a:r>
              <a:rPr lang="en-GB" sz="1200"/>
              <a:t>Use tables for presenting data, not for changing the visual layout of the page </a:t>
            </a:r>
            <a:r>
              <a:rPr lang="en-GB" sz="1200">
                <a:solidFill>
                  <a:schemeClr val="dk1"/>
                </a:solidFill>
              </a:rPr>
              <a:t>– </a:t>
            </a:r>
            <a:r>
              <a:rPr lang="en-GB" sz="1200"/>
              <a:t>for example, to present a list in a neat way. </a:t>
            </a:r>
            <a:endParaRPr sz="1200"/>
          </a:p>
          <a:p>
            <a:pPr indent="0" lvl="0" marL="0" rtl="0" algn="l">
              <a:spcBef>
                <a:spcPts val="1500"/>
              </a:spcBef>
              <a:spcAft>
                <a:spcPts val="0"/>
              </a:spcAft>
              <a:buNone/>
            </a:pPr>
            <a:r>
              <a:rPr lang="en-GB" sz="1200">
                <a:solidFill>
                  <a:schemeClr val="dk1"/>
                </a:solidFill>
              </a:rPr>
              <a:t>Accessible tables need HTML markup that indicates header cells and data cells and defines their relationship. Assistive technologies use this information to provide context to users. You can also give tables alt text to describe their purpose.</a:t>
            </a:r>
            <a:endParaRPr sz="1200">
              <a:solidFill>
                <a:schemeClr val="dk1"/>
              </a:solidFill>
            </a:endParaRPr>
          </a:p>
          <a:p>
            <a:pPr indent="0" lvl="0" marL="0" rtl="0" algn="l">
              <a:spcBef>
                <a:spcPts val="1500"/>
              </a:spcBef>
              <a:spcAft>
                <a:spcPts val="0"/>
              </a:spcAft>
              <a:buNone/>
            </a:pPr>
            <a:r>
              <a:rPr lang="en-GB" sz="1200">
                <a:solidFill>
                  <a:schemeClr val="dk1"/>
                </a:solidFill>
              </a:rPr>
              <a:t>A simple table can often be replaced with a series of bulleted lists with headings and subheadings.</a:t>
            </a:r>
            <a:endParaRPr sz="1200">
              <a:solidFill>
                <a:schemeClr val="dk1"/>
              </a:solidFill>
            </a:endParaRPr>
          </a:p>
          <a:p>
            <a:pPr indent="0" lvl="0" marL="0" rtl="0" algn="l">
              <a:spcBef>
                <a:spcPts val="1500"/>
              </a:spcBef>
              <a:spcAft>
                <a:spcPts val="1500"/>
              </a:spcAft>
              <a:buNone/>
            </a:pPr>
            <a:r>
              <a:t/>
            </a:r>
            <a:endParaRPr sz="1200"/>
          </a:p>
        </p:txBody>
      </p:sp>
      <p:sp>
        <p:nvSpPr>
          <p:cNvPr id="249" name="Google Shape;249;p43"/>
          <p:cNvSpPr txBox="1"/>
          <p:nvPr>
            <p:ph idx="2" type="body"/>
          </p:nvPr>
        </p:nvSpPr>
        <p:spPr>
          <a:xfrm>
            <a:off x="4794825" y="3555975"/>
            <a:ext cx="3486600" cy="107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t>Read more: </a:t>
            </a:r>
            <a:endParaRPr b="1" sz="1200"/>
          </a:p>
          <a:p>
            <a:pPr indent="-304800" lvl="0" marL="457200" rtl="0" algn="l">
              <a:spcBef>
                <a:spcPts val="1000"/>
              </a:spcBef>
              <a:spcAft>
                <a:spcPts val="0"/>
              </a:spcAft>
              <a:buSzPts val="1200"/>
              <a:buChar char="●"/>
            </a:pPr>
            <a:r>
              <a:rPr lang="en-GB" sz="1200" u="sng">
                <a:solidFill>
                  <a:schemeClr val="hlink"/>
                </a:solidFill>
                <a:hlinkClick r:id="rId3"/>
              </a:rPr>
              <a:t>W3 Tables Tutorial</a:t>
            </a:r>
            <a:endParaRPr sz="1200"/>
          </a:p>
          <a:p>
            <a:pPr indent="-304800" lvl="0" marL="457200" rtl="0" algn="l">
              <a:spcBef>
                <a:spcPts val="0"/>
              </a:spcBef>
              <a:spcAft>
                <a:spcPts val="0"/>
              </a:spcAft>
              <a:buSzPts val="1200"/>
              <a:buChar char="●"/>
            </a:pPr>
            <a:r>
              <a:rPr lang="en-GB" sz="1200" u="sng">
                <a:solidFill>
                  <a:schemeClr val="hlink"/>
                </a:solidFill>
                <a:hlinkClick r:id="rId4"/>
              </a:rPr>
              <a:t>When to use tables and how to make them accessible</a:t>
            </a:r>
            <a:r>
              <a:rPr lang="en-GB" sz="1200"/>
              <a:t> (GOV.UK)</a:t>
            </a:r>
            <a:endParaRPr sz="1200"/>
          </a:p>
        </p:txBody>
      </p:sp>
      <p:graphicFrame>
        <p:nvGraphicFramePr>
          <p:cNvPr id="250" name="Google Shape;250;p43"/>
          <p:cNvGraphicFramePr/>
          <p:nvPr/>
        </p:nvGraphicFramePr>
        <p:xfrm>
          <a:off x="4858500" y="1859625"/>
          <a:ext cx="3000000" cy="3000000"/>
        </p:xfrm>
        <a:graphic>
          <a:graphicData uri="http://schemas.openxmlformats.org/drawingml/2006/table">
            <a:tbl>
              <a:tblPr>
                <a:noFill/>
                <a:tableStyleId>{A283EEBB-7394-4821-AE0E-D32AECFCB673}</a:tableStyleId>
              </a:tblPr>
              <a:tblGrid>
                <a:gridCol w="1757800"/>
                <a:gridCol w="1836450"/>
              </a:tblGrid>
              <a:tr h="381000">
                <a:tc>
                  <a:txBody>
                    <a:bodyPr/>
                    <a:lstStyle/>
                    <a:p>
                      <a:pPr indent="0" lvl="0" marL="0" rtl="0" algn="l">
                        <a:spcBef>
                          <a:spcPts val="0"/>
                        </a:spcBef>
                        <a:spcAft>
                          <a:spcPts val="0"/>
                        </a:spcAft>
                        <a:buNone/>
                      </a:pPr>
                      <a:r>
                        <a:rPr b="1" lang="en-GB" sz="1200">
                          <a:solidFill>
                            <a:schemeClr val="lt1"/>
                          </a:solidFill>
                        </a:rPr>
                        <a:t>Team member</a:t>
                      </a:r>
                      <a:endParaRPr b="1" sz="1200">
                        <a:solidFill>
                          <a:schemeClr val="lt1"/>
                        </a:solidFill>
                      </a:endParaRPr>
                    </a:p>
                  </a:txBody>
                  <a:tcPr marT="91425" marB="91425" marR="91425" marL="91425">
                    <a:solidFill>
                      <a:schemeClr val="accent1"/>
                    </a:solidFill>
                  </a:tcPr>
                </a:tc>
                <a:tc>
                  <a:txBody>
                    <a:bodyPr/>
                    <a:lstStyle/>
                    <a:p>
                      <a:pPr indent="0" lvl="0" marL="0" rtl="0" algn="l">
                        <a:spcBef>
                          <a:spcPts val="0"/>
                        </a:spcBef>
                        <a:spcAft>
                          <a:spcPts val="0"/>
                        </a:spcAft>
                        <a:buNone/>
                      </a:pPr>
                      <a:r>
                        <a:rPr b="1" lang="en-GB" sz="1200">
                          <a:solidFill>
                            <a:schemeClr val="lt1"/>
                          </a:solidFill>
                        </a:rPr>
                        <a:t>Job title</a:t>
                      </a:r>
                      <a:endParaRPr b="1" sz="1200">
                        <a:solidFill>
                          <a:schemeClr val="lt1"/>
                        </a:solidFill>
                      </a:endParaRPr>
                    </a:p>
                  </a:txBody>
                  <a:tcPr marT="91425" marB="91425" marR="91425" marL="91425">
                    <a:solidFill>
                      <a:schemeClr val="accent1"/>
                    </a:solidFill>
                  </a:tcPr>
                </a:tc>
              </a:tr>
              <a:tr h="381000">
                <a:tc>
                  <a:txBody>
                    <a:bodyPr/>
                    <a:lstStyle/>
                    <a:p>
                      <a:pPr indent="0" lvl="0" marL="0" rtl="0" algn="l">
                        <a:spcBef>
                          <a:spcPts val="0"/>
                        </a:spcBef>
                        <a:spcAft>
                          <a:spcPts val="0"/>
                        </a:spcAft>
                        <a:buNone/>
                      </a:pPr>
                      <a:r>
                        <a:rPr lang="en-GB" sz="1200"/>
                        <a:t>Joe Bloggs</a:t>
                      </a:r>
                      <a:endParaRPr sz="1200"/>
                    </a:p>
                  </a:txBody>
                  <a:tcPr marT="91425" marB="91425" marR="91425" marL="91425"/>
                </a:tc>
                <a:tc>
                  <a:txBody>
                    <a:bodyPr/>
                    <a:lstStyle/>
                    <a:p>
                      <a:pPr indent="0" lvl="0" marL="0" rtl="0" algn="l">
                        <a:spcBef>
                          <a:spcPts val="0"/>
                        </a:spcBef>
                        <a:spcAft>
                          <a:spcPts val="0"/>
                        </a:spcAft>
                        <a:buNone/>
                      </a:pPr>
                      <a:r>
                        <a:rPr lang="en-GB" sz="1200"/>
                        <a:t>Delivery Manager</a:t>
                      </a:r>
                      <a:endParaRPr sz="1200"/>
                    </a:p>
                  </a:txBody>
                  <a:tcPr marT="91425" marB="91425" marR="91425" marL="91425"/>
                </a:tc>
              </a:tr>
              <a:tr h="381000">
                <a:tc>
                  <a:txBody>
                    <a:bodyPr/>
                    <a:lstStyle/>
                    <a:p>
                      <a:pPr indent="0" lvl="0" marL="0" rtl="0" algn="l">
                        <a:spcBef>
                          <a:spcPts val="0"/>
                        </a:spcBef>
                        <a:spcAft>
                          <a:spcPts val="0"/>
                        </a:spcAft>
                        <a:buNone/>
                      </a:pPr>
                      <a:r>
                        <a:rPr lang="en-GB" sz="1200"/>
                        <a:t>Jane Stevens</a:t>
                      </a:r>
                      <a:endParaRPr sz="1200"/>
                    </a:p>
                  </a:txBody>
                  <a:tcPr marT="91425" marB="91425" marR="91425" marL="91425"/>
                </a:tc>
                <a:tc>
                  <a:txBody>
                    <a:bodyPr/>
                    <a:lstStyle/>
                    <a:p>
                      <a:pPr indent="0" lvl="0" marL="0" rtl="0" algn="l">
                        <a:spcBef>
                          <a:spcPts val="0"/>
                        </a:spcBef>
                        <a:spcAft>
                          <a:spcPts val="0"/>
                        </a:spcAft>
                        <a:buNone/>
                      </a:pPr>
                      <a:r>
                        <a:rPr lang="en-GB" sz="1200"/>
                        <a:t>Product Owner</a:t>
                      </a:r>
                      <a:endParaRPr sz="1200"/>
                    </a:p>
                  </a:txBody>
                  <a:tcPr marT="91425" marB="91425" marR="91425" marL="91425"/>
                </a:tc>
              </a:tr>
              <a:tr h="381000">
                <a:tc>
                  <a:txBody>
                    <a:bodyPr/>
                    <a:lstStyle/>
                    <a:p>
                      <a:pPr indent="0" lvl="0" marL="0" rtl="0" algn="l">
                        <a:spcBef>
                          <a:spcPts val="0"/>
                        </a:spcBef>
                        <a:spcAft>
                          <a:spcPts val="0"/>
                        </a:spcAft>
                        <a:buNone/>
                      </a:pPr>
                      <a:r>
                        <a:rPr lang="en-GB" sz="1200"/>
                        <a:t>John Jones</a:t>
                      </a:r>
                      <a:endParaRPr sz="1200"/>
                    </a:p>
                  </a:txBody>
                  <a:tcPr marT="91425" marB="91425" marR="91425" marL="91425"/>
                </a:tc>
                <a:tc>
                  <a:txBody>
                    <a:bodyPr/>
                    <a:lstStyle/>
                    <a:p>
                      <a:pPr indent="0" lvl="0" marL="0" rtl="0" algn="l">
                        <a:spcBef>
                          <a:spcPts val="0"/>
                        </a:spcBef>
                        <a:spcAft>
                          <a:spcPts val="0"/>
                        </a:spcAft>
                        <a:buNone/>
                      </a:pPr>
                      <a:r>
                        <a:rPr lang="en-GB" sz="1200"/>
                        <a:t>Developer</a:t>
                      </a:r>
                      <a:endParaRPr sz="1200"/>
                    </a:p>
                  </a:txBody>
                  <a:tcPr marT="91425" marB="91425" marR="91425" marL="91425"/>
                </a:tc>
              </a:tr>
            </a:tbl>
          </a:graphicData>
        </a:graphic>
      </p:graphicFrame>
      <p:sp>
        <p:nvSpPr>
          <p:cNvPr id="251" name="Google Shape;251;p43"/>
          <p:cNvSpPr txBox="1"/>
          <p:nvPr/>
        </p:nvSpPr>
        <p:spPr>
          <a:xfrm>
            <a:off x="4858575" y="921500"/>
            <a:ext cx="3701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latin typeface="Helvetica Neue"/>
                <a:ea typeface="Helvetica Neue"/>
                <a:cs typeface="Helvetica Neue"/>
                <a:sym typeface="Helvetica Neue"/>
              </a:rPr>
              <a:t>Example of bad table use:</a:t>
            </a:r>
            <a:r>
              <a:rPr lang="en-GB" sz="1200">
                <a:latin typeface="Helvetica Neue"/>
                <a:ea typeface="Helvetica Neue"/>
                <a:cs typeface="Helvetica Neue"/>
                <a:sym typeface="Helvetica Neue"/>
              </a:rPr>
              <a:t> </a:t>
            </a:r>
            <a:endParaRPr sz="1200">
              <a:latin typeface="Helvetica Neue"/>
              <a:ea typeface="Helvetica Neue"/>
              <a:cs typeface="Helvetica Neue"/>
              <a:sym typeface="Helvetica Neue"/>
            </a:endParaRPr>
          </a:p>
          <a:p>
            <a:pPr indent="0" lvl="0" marL="0" rtl="0" algn="l">
              <a:spcBef>
                <a:spcPts val="0"/>
              </a:spcBef>
              <a:spcAft>
                <a:spcPts val="0"/>
              </a:spcAft>
              <a:buNone/>
            </a:pPr>
            <a:r>
              <a:rPr lang="en-GB" sz="1200">
                <a:latin typeface="Helvetica Neue"/>
                <a:ea typeface="Helvetica Neue"/>
                <a:cs typeface="Helvetica Neue"/>
                <a:sym typeface="Helvetica Neue"/>
              </a:rPr>
              <a:t>This </a:t>
            </a:r>
            <a:r>
              <a:rPr lang="en-GB" sz="1200">
                <a:latin typeface="Helvetica Neue"/>
                <a:ea typeface="Helvetica Neue"/>
                <a:cs typeface="Helvetica Neue"/>
                <a:sym typeface="Helvetica Neue"/>
              </a:rPr>
              <a:t>table is being used to present a list in a neat way and could be replaced by a bulleted list to improve accessibility.</a:t>
            </a:r>
            <a:endParaRPr sz="120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ocal Digital theme 01">
  <a:themeElements>
    <a:clrScheme name="Simple Light">
      <a:dk1>
        <a:srgbClr val="000000"/>
      </a:dk1>
      <a:lt1>
        <a:srgbClr val="FFFFFF"/>
      </a:lt1>
      <a:dk2>
        <a:srgbClr val="595959"/>
      </a:dk2>
      <a:lt2>
        <a:srgbClr val="EEEEEE"/>
      </a:lt2>
      <a:accent1>
        <a:srgbClr val="009B99"/>
      </a:accent1>
      <a:accent2>
        <a:srgbClr val="005187"/>
      </a:accent2>
      <a:accent3>
        <a:srgbClr val="B00E6A"/>
      </a:accent3>
      <a:accent4>
        <a:srgbClr val="333366"/>
      </a:accent4>
      <a:accent5>
        <a:srgbClr val="0099CC"/>
      </a:accent5>
      <a:accent6>
        <a:srgbClr val="EE8C00"/>
      </a:accent6>
      <a:hlink>
        <a:srgbClr val="009B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